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11092457" r:id="rId3"/>
    <p:sldId id="11092458" r:id="rId4"/>
    <p:sldId id="258" r:id="rId5"/>
    <p:sldId id="11092461" r:id="rId6"/>
    <p:sldId id="315" r:id="rId7"/>
    <p:sldId id="11092463" r:id="rId8"/>
    <p:sldId id="11092462" r:id="rId9"/>
    <p:sldId id="11092459" r:id="rId10"/>
    <p:sldId id="262" r:id="rId11"/>
    <p:sldId id="11092460" r:id="rId12"/>
    <p:sldId id="260" r:id="rId13"/>
    <p:sldId id="11092464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orient="horz" pos="4201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0B3"/>
    <a:srgbClr val="A00000"/>
    <a:srgbClr val="FFFCF3"/>
    <a:srgbClr val="FFFAEB"/>
    <a:srgbClr val="F5F5F5"/>
    <a:srgbClr val="FBFBFB"/>
    <a:srgbClr val="00698E"/>
    <a:srgbClr val="960000"/>
    <a:srgbClr val="F00000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0" autoAdjust="0"/>
    <p:restoredTop sz="94632"/>
  </p:normalViewPr>
  <p:slideViewPr>
    <p:cSldViewPr snapToGrid="0">
      <p:cViewPr>
        <p:scale>
          <a:sx n="75" d="100"/>
          <a:sy n="75" d="100"/>
        </p:scale>
        <p:origin x="816" y="173"/>
      </p:cViewPr>
      <p:guideLst>
        <p:guide orient="horz" pos="119"/>
        <p:guide orient="horz" pos="4201"/>
        <p:guide pos="3840"/>
        <p:guide orient="horz" pos="7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1D79-1CDB-6F42-BA4B-A50D74D2DEE9}" type="datetimeFigureOut">
              <a:t>2025/10/18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236BD-7A53-A54B-B3C6-92F88182F97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98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8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8F9EE6-4DE5-BA43-A3C0-5DE23B8A4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94945" y="-290195"/>
            <a:ext cx="12582525" cy="7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9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jpeg"/><Relationship Id="rId3" Type="http://schemas.openxmlformats.org/officeDocument/2006/relationships/image" Target="../media/image44.png"/><Relationship Id="rId7" Type="http://schemas.openxmlformats.org/officeDocument/2006/relationships/image" Target="../media/image20.png"/><Relationship Id="rId12" Type="http://schemas.openxmlformats.org/officeDocument/2006/relationships/image" Target="../media/image49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8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55.jpg"/><Relationship Id="rId5" Type="http://schemas.microsoft.com/office/2007/relationships/hdphoto" Target="../media/hdphoto3.wdp"/><Relationship Id="rId10" Type="http://schemas.openxmlformats.org/officeDocument/2006/relationships/image" Target="../media/image54.jpg"/><Relationship Id="rId4" Type="http://schemas.openxmlformats.org/officeDocument/2006/relationships/image" Target="../media/image51.png"/><Relationship Id="rId9" Type="http://schemas.openxmlformats.org/officeDocument/2006/relationships/image" Target="../media/image5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tags" Target="../tags/tag9.xml"/><Relationship Id="rId21" Type="http://schemas.openxmlformats.org/officeDocument/2006/relationships/image" Target="../media/image33.jpeg"/><Relationship Id="rId7" Type="http://schemas.openxmlformats.org/officeDocument/2006/relationships/image" Target="../media/image16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tags" Target="../tags/tag8.xml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tags" Target="../tags/tag7.xml"/><Relationship Id="rId6" Type="http://schemas.openxmlformats.org/officeDocument/2006/relationships/image" Target="../media/image19.jpe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19" Type="http://schemas.openxmlformats.org/officeDocument/2006/relationships/image" Target="../media/image31.jpeg"/><Relationship Id="rId4" Type="http://schemas.openxmlformats.org/officeDocument/2006/relationships/tags" Target="../tags/tag10.xml"/><Relationship Id="rId9" Type="http://schemas.openxmlformats.org/officeDocument/2006/relationships/image" Target="../media/image21.png"/><Relationship Id="rId14" Type="http://schemas.openxmlformats.org/officeDocument/2006/relationships/image" Target="../media/image26.jpeg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3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12" Type="http://schemas.openxmlformats.org/officeDocument/2006/relationships/image" Target="../media/image3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8.jpeg"/><Relationship Id="rId5" Type="http://schemas.openxmlformats.org/officeDocument/2006/relationships/image" Target="../media/image22.png"/><Relationship Id="rId10" Type="http://schemas.microsoft.com/office/2007/relationships/hdphoto" Target="../media/hdphoto2.wdp"/><Relationship Id="rId4" Type="http://schemas.openxmlformats.org/officeDocument/2006/relationships/image" Target="../media/image21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41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7D7C5457-3856-274C-B00E-4C4A55ADF2DC}"/>
              </a:ext>
            </a:extLst>
          </p:cNvPr>
          <p:cNvGrpSpPr/>
          <p:nvPr/>
        </p:nvGrpSpPr>
        <p:grpSpPr>
          <a:xfrm>
            <a:off x="0" y="-7620"/>
            <a:ext cx="12192000" cy="6873240"/>
            <a:chOff x="-13" y="-173"/>
            <a:chExt cx="19276" cy="11124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F840C83-2217-FF40-96AC-90D114F4C116}"/>
                </a:ext>
              </a:extLst>
            </p:cNvPr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AA8EF04-156C-504B-99AC-5036A5AC3C1B}"/>
                </a:ext>
              </a:extLst>
            </p:cNvPr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38DEE0E-3938-F847-B135-73AB08EEC0F3}"/>
                </a:ext>
              </a:extLst>
            </p:cNvPr>
            <p:cNvSpPr/>
            <p:nvPr/>
          </p:nvSpPr>
          <p:spPr>
            <a:xfrm>
              <a:off x="14218" y="-173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5BEB884-B83F-514E-93B2-D2C0D5DEE57C}"/>
                </a:ext>
              </a:extLst>
            </p:cNvPr>
            <p:cNvSpPr/>
            <p:nvPr/>
          </p:nvSpPr>
          <p:spPr>
            <a:xfrm>
              <a:off x="9770" y="-173"/>
              <a:ext cx="4583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FD92EB9-84DD-AA43-B875-9CF5F17095C7}"/>
                </a:ext>
              </a:extLst>
            </p:cNvPr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B9319ED-548B-2E42-9CD8-442033584170}"/>
                </a:ext>
              </a:extLst>
            </p:cNvPr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7532D82-C3C8-BD4D-95CF-DD6D8B8F03C3}"/>
                </a:ext>
              </a:extLst>
            </p:cNvPr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8473399-C90B-2C4B-8D07-1FDDA4B8ADB6}"/>
                </a:ext>
              </a:extLst>
            </p:cNvPr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CB18569-9786-3C42-8C97-F3A3F87EBB45}"/>
                </a:ext>
              </a:extLst>
            </p:cNvPr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84B715C-F959-5248-8654-509156F0CD72}"/>
                </a:ext>
              </a:extLst>
            </p:cNvPr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F928810-FD38-7748-902A-8875B7A26661}"/>
                </a:ext>
              </a:extLst>
            </p:cNvPr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729607C-B918-5841-BA8F-52EEB8D2067B}"/>
                </a:ext>
              </a:extLst>
            </p:cNvPr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ED21FDB-42BB-2417-0F8F-B5A5170571E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60000"/>
              </a:gs>
              <a:gs pos="63000">
                <a:srgbClr val="960000">
                  <a:alpha val="54000"/>
                </a:srgbClr>
              </a:gs>
              <a:gs pos="100000">
                <a:srgbClr val="960000"/>
              </a:gs>
              <a:gs pos="29000">
                <a:srgbClr val="960000">
                  <a:alpha val="69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881419D-7975-5F4F-A6E6-9076C4F43698}"/>
              </a:ext>
            </a:extLst>
          </p:cNvPr>
          <p:cNvSpPr/>
          <p:nvPr/>
        </p:nvSpPr>
        <p:spPr>
          <a:xfrm>
            <a:off x="0" y="-17462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>
                  <a:alpha val="78000"/>
                </a:srgbClr>
              </a:gs>
              <a:gs pos="0">
                <a:srgbClr val="A90003">
                  <a:alpha val="41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453FBF9-6294-84BE-7776-8E37461F5E58}"/>
              </a:ext>
            </a:extLst>
          </p:cNvPr>
          <p:cNvSpPr txBox="1"/>
          <p:nvPr/>
        </p:nvSpPr>
        <p:spPr>
          <a:xfrm>
            <a:off x="3507568" y="539878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学院：软件学院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0B52F34-DB88-0083-3A15-AEBB6E123CF0}"/>
              </a:ext>
            </a:extLst>
          </p:cNvPr>
          <p:cNvSpPr txBox="1"/>
          <p:nvPr/>
        </p:nvSpPr>
        <p:spPr>
          <a:xfrm>
            <a:off x="6535587" y="5357829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答辩人：姚凯方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B69C526-984F-4A4E-8D47-DEB17B34C14F}"/>
              </a:ext>
            </a:extLst>
          </p:cNvPr>
          <p:cNvGrpSpPr/>
          <p:nvPr/>
        </p:nvGrpSpPr>
        <p:grpSpPr>
          <a:xfrm>
            <a:off x="3281611" y="4604973"/>
            <a:ext cx="5719445" cy="575945"/>
            <a:chOff x="4345" y="5953"/>
            <a:chExt cx="9935" cy="1038"/>
          </a:xfrm>
        </p:grpSpPr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A4196EEA-8D2B-F144-A83D-F37BD7DA7561}"/>
                </a:ext>
              </a:extLst>
            </p:cNvPr>
            <p:cNvSpPr/>
            <p:nvPr/>
          </p:nvSpPr>
          <p:spPr>
            <a:xfrm>
              <a:off x="4460" y="6081"/>
              <a:ext cx="9820" cy="910"/>
            </a:xfrm>
            <a:prstGeom prst="parallelogram">
              <a:avLst>
                <a:gd name="adj" fmla="val 63097"/>
              </a:avLst>
            </a:prstGeom>
            <a:solidFill>
              <a:srgbClr val="FFFCE6">
                <a:alpha val="10000"/>
              </a:srgbClr>
            </a:solidFill>
            <a:ln w="12700" cap="flat" cmpd="sng" algn="ctr">
              <a:gradFill>
                <a:gsLst>
                  <a:gs pos="0">
                    <a:srgbClr val="FEF8BB"/>
                  </a:gs>
                  <a:gs pos="18000">
                    <a:srgbClr val="F6D290"/>
                  </a:gs>
                  <a:gs pos="84000">
                    <a:srgbClr val="F6D290"/>
                  </a:gs>
                  <a:gs pos="74000">
                    <a:srgbClr val="F6D290">
                      <a:alpha val="0"/>
                    </a:srgbClr>
                  </a:gs>
                  <a:gs pos="28000">
                    <a:srgbClr val="F6D290">
                      <a:alpha val="0"/>
                    </a:srgbClr>
                  </a:gs>
                  <a:gs pos="100000">
                    <a:srgbClr val="FFFCE6"/>
                  </a:gs>
                </a:gsLst>
                <a:lin ang="135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汉仪旗黑-55简" charset="0"/>
              </a:endParaRPr>
            </a:p>
          </p:txBody>
        </p:sp>
        <p:sp>
          <p:nvSpPr>
            <p:cNvPr id="66" name="平行四边形 65">
              <a:extLst>
                <a:ext uri="{FF2B5EF4-FFF2-40B4-BE49-F238E27FC236}">
                  <a16:creationId xmlns:a16="http://schemas.microsoft.com/office/drawing/2014/main" id="{BD733735-796C-854D-8F99-5562DC1003DD}"/>
                </a:ext>
              </a:extLst>
            </p:cNvPr>
            <p:cNvSpPr/>
            <p:nvPr/>
          </p:nvSpPr>
          <p:spPr>
            <a:xfrm>
              <a:off x="4345" y="5953"/>
              <a:ext cx="9820" cy="910"/>
            </a:xfrm>
            <a:prstGeom prst="parallelogram">
              <a:avLst>
                <a:gd name="adj" fmla="val 63097"/>
              </a:avLst>
            </a:prstGeom>
            <a:noFill/>
            <a:ln w="12700" cap="flat" cmpd="sng" algn="ctr">
              <a:gradFill>
                <a:gsLst>
                  <a:gs pos="85000">
                    <a:srgbClr val="F6D290">
                      <a:alpha val="50000"/>
                    </a:srgbClr>
                  </a:gs>
                  <a:gs pos="93000">
                    <a:srgbClr val="F6D290">
                      <a:alpha val="50000"/>
                    </a:srgbClr>
                  </a:gs>
                  <a:gs pos="58000">
                    <a:srgbClr val="F6D290">
                      <a:alpha val="0"/>
                    </a:srgbClr>
                  </a:gs>
                  <a:gs pos="100000">
                    <a:srgbClr val="FFFCE6"/>
                  </a:gs>
                </a:gsLst>
                <a:lin ang="135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汉仪旗黑-55简" charset="0"/>
              </a:endParaRPr>
            </a:p>
          </p:txBody>
        </p:sp>
      </p:grpSp>
      <p:pic>
        <p:nvPicPr>
          <p:cNvPr id="46" name="图片 45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FE37A793-F623-AC45-AF80-AA36FCC433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 flipH="1">
            <a:off x="0" y="5164499"/>
            <a:ext cx="12192000" cy="165925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57A3D162-2574-2E86-ECD2-E858F880F9EB}"/>
              </a:ext>
            </a:extLst>
          </p:cNvPr>
          <p:cNvSpPr txBox="1"/>
          <p:nvPr/>
        </p:nvSpPr>
        <p:spPr>
          <a:xfrm>
            <a:off x="3566793" y="4673336"/>
            <a:ext cx="524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2025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年发展对象答辩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50BB58-04C3-4860-8906-D5AAD774F2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20003" y="728663"/>
            <a:ext cx="1366231" cy="1031532"/>
          </a:xfrm>
          <a:prstGeom prst="rect">
            <a:avLst/>
          </a:prstGeom>
          <a:effectLst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D7A36-F945-1E62-46DC-8C63F6E7A6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5566" y="1270313"/>
            <a:ext cx="1366231" cy="1031532"/>
          </a:xfrm>
          <a:prstGeom prst="rect">
            <a:avLst/>
          </a:prstGeom>
          <a:effectLst/>
        </p:spPr>
      </p:pic>
      <p:sp>
        <p:nvSpPr>
          <p:cNvPr id="4" name="设计师康帅作品-禁止倒卖5-1">
            <a:extLst>
              <a:ext uri="{FF2B5EF4-FFF2-40B4-BE49-F238E27FC236}">
                <a16:creationId xmlns:a16="http://schemas.microsoft.com/office/drawing/2014/main" id="{3CBE90BC-952C-C9DA-46F5-5A75722EFF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99154" y="559262"/>
            <a:ext cx="2335511" cy="266688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逐</a:t>
            </a:r>
            <a:endParaRPr kumimoji="0" lang="en-US" altLang="zh-CN" sz="167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5" name="设计师康帅作品-禁止倒卖5-1">
            <a:extLst>
              <a:ext uri="{FF2B5EF4-FFF2-40B4-BE49-F238E27FC236}">
                <a16:creationId xmlns:a16="http://schemas.microsoft.com/office/drawing/2014/main" id="{DC133315-70D6-6648-C6C9-AC6D72829B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220271" y="869799"/>
            <a:ext cx="1976438" cy="2235997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梦</a:t>
            </a:r>
            <a:endParaRPr kumimoji="0" lang="en-US" altLang="zh-CN" sz="139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6" name="设计师康帅作品-禁止倒卖5-1">
            <a:extLst>
              <a:ext uri="{FF2B5EF4-FFF2-40B4-BE49-F238E27FC236}">
                <a16:creationId xmlns:a16="http://schemas.microsoft.com/office/drawing/2014/main" id="{74EB3D2A-2F09-E216-16B9-7EF6F16FC51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792065" y="990484"/>
            <a:ext cx="1681486" cy="188205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奋</a:t>
            </a:r>
            <a:endParaRPr kumimoji="0" lang="en-US" altLang="zh-CN" sz="116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7" name="设计师康帅作品-禁止倒卖5-1">
            <a:extLst>
              <a:ext uri="{FF2B5EF4-FFF2-40B4-BE49-F238E27FC236}">
                <a16:creationId xmlns:a16="http://schemas.microsoft.com/office/drawing/2014/main" id="{8E529C9E-68F2-BFA5-7080-D87AEF299AF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72468" y="1098629"/>
            <a:ext cx="1681486" cy="188205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进</a:t>
            </a:r>
            <a:endParaRPr kumimoji="0" lang="en-US" altLang="zh-CN" sz="116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7636B6-3CB7-A4C4-1ED4-63356E562F36}"/>
              </a:ext>
            </a:extLst>
          </p:cNvPr>
          <p:cNvSpPr txBox="1"/>
          <p:nvPr/>
        </p:nvSpPr>
        <p:spPr>
          <a:xfrm>
            <a:off x="4052029" y="2488043"/>
            <a:ext cx="1672253" cy="187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DA48D0-4D8B-2190-67D9-20C57123D06E}"/>
              </a:ext>
            </a:extLst>
          </p:cNvPr>
          <p:cNvSpPr txBox="1"/>
          <p:nvPr/>
        </p:nvSpPr>
        <p:spPr>
          <a:xfrm>
            <a:off x="5382867" y="2417545"/>
            <a:ext cx="1672253" cy="187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108376-9A17-FE6F-E76C-5016A09FE715}"/>
              </a:ext>
            </a:extLst>
          </p:cNvPr>
          <p:cNvSpPr txBox="1"/>
          <p:nvPr/>
        </p:nvSpPr>
        <p:spPr>
          <a:xfrm>
            <a:off x="6796543" y="2230776"/>
            <a:ext cx="1967205" cy="22313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1AD999-B31C-F439-F988-96A83391EF4F}"/>
              </a:ext>
            </a:extLst>
          </p:cNvPr>
          <p:cNvSpPr txBox="1"/>
          <p:nvPr/>
        </p:nvSpPr>
        <p:spPr>
          <a:xfrm>
            <a:off x="8425447" y="2005719"/>
            <a:ext cx="2326278" cy="26622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锦</a:t>
            </a:r>
          </a:p>
        </p:txBody>
      </p:sp>
    </p:spTree>
    <p:extLst>
      <p:ext uri="{BB962C8B-B14F-4D97-AF65-F5344CB8AC3E}">
        <p14:creationId xmlns:p14="http://schemas.microsoft.com/office/powerpoint/2010/main" val="100834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3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4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D6E6442F-F110-827E-BD99-598A9AA20029}"/>
              </a:ext>
            </a:extLst>
          </p:cNvPr>
          <p:cNvGrpSpPr/>
          <p:nvPr/>
        </p:nvGrpSpPr>
        <p:grpSpPr>
          <a:xfrm>
            <a:off x="52739" y="1020478"/>
            <a:ext cx="7205832" cy="5648609"/>
            <a:chOff x="319314" y="1186804"/>
            <a:chExt cx="6220069" cy="4743000"/>
          </a:xfrm>
          <a:scene3d>
            <a:camera prst="perspectiveContrastingRightFacing">
              <a:rot lat="0" lon="20560926" rev="0"/>
            </a:camera>
            <a:lightRig rig="threePt" dir="t"/>
          </a:scene3d>
        </p:grpSpPr>
        <p:pic>
          <p:nvPicPr>
            <p:cNvPr id="68" name="图片 67" descr="文本&#10;&#10;描述已自动生成">
              <a:extLst>
                <a:ext uri="{FF2B5EF4-FFF2-40B4-BE49-F238E27FC236}">
                  <a16:creationId xmlns:a16="http://schemas.microsoft.com/office/drawing/2014/main" id="{BBC1AF95-6FE7-80DE-61FF-5D1AE86CF949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879" y="2822248"/>
              <a:ext cx="1974939" cy="1497512"/>
            </a:xfrm>
            <a:prstGeom prst="rect">
              <a:avLst/>
            </a:prstGeom>
          </p:spPr>
        </p:pic>
        <p:pic>
          <p:nvPicPr>
            <p:cNvPr id="77" name="图片 76" descr="文本&#10;&#10;描述已自动生成">
              <a:extLst>
                <a:ext uri="{FF2B5EF4-FFF2-40B4-BE49-F238E27FC236}">
                  <a16:creationId xmlns:a16="http://schemas.microsoft.com/office/drawing/2014/main" id="{D20BF02C-71B6-DB54-4FB6-8215876C4D88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879" y="4432292"/>
              <a:ext cx="1974939" cy="1497512"/>
            </a:xfrm>
            <a:prstGeom prst="rect">
              <a:avLst/>
            </a:prstGeom>
          </p:spPr>
        </p:pic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7BCC9EB0-E69A-044E-5BF6-AA3CE43E34C7}"/>
                </a:ext>
              </a:extLst>
            </p:cNvPr>
            <p:cNvGrpSpPr/>
            <p:nvPr/>
          </p:nvGrpSpPr>
          <p:grpSpPr>
            <a:xfrm>
              <a:off x="319314" y="1186804"/>
              <a:ext cx="6220069" cy="4743000"/>
              <a:chOff x="319314" y="1186804"/>
              <a:chExt cx="6220069" cy="4743000"/>
            </a:xfrm>
          </p:grpSpPr>
          <p:pic>
            <p:nvPicPr>
              <p:cNvPr id="39" name="图片 38" descr="文本&#10;&#10;描述已自动生成">
                <a:extLst>
                  <a:ext uri="{FF2B5EF4-FFF2-40B4-BE49-F238E27FC236}">
                    <a16:creationId xmlns:a16="http://schemas.microsoft.com/office/drawing/2014/main" id="{4DF06FBF-B07D-9041-2647-8A20F67BC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14" y="1186804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44" name="图片 43" descr="文本&#10;&#10;描述已自动生成">
                <a:extLst>
                  <a:ext uri="{FF2B5EF4-FFF2-40B4-BE49-F238E27FC236}">
                    <a16:creationId xmlns:a16="http://schemas.microsoft.com/office/drawing/2014/main" id="{597C27F3-5DB0-3D11-BBEC-61A4B5FB0AE1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879" y="1186804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45" name="图片 44" descr="文本&#10;&#10;描述已自动生成">
                <a:extLst>
                  <a:ext uri="{FF2B5EF4-FFF2-40B4-BE49-F238E27FC236}">
                    <a16:creationId xmlns:a16="http://schemas.microsoft.com/office/drawing/2014/main" id="{AEE844EC-E32E-0656-804C-F3A2EEF41C2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444" y="1186804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67" name="图片 66" descr="文本&#10;&#10;描述已自动生成">
                <a:extLst>
                  <a:ext uri="{FF2B5EF4-FFF2-40B4-BE49-F238E27FC236}">
                    <a16:creationId xmlns:a16="http://schemas.microsoft.com/office/drawing/2014/main" id="{25B4F032-5AD0-0D21-B833-8BA68C56084E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14" y="2822248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75" name="图片 74" descr="文本&#10;&#10;描述已自动生成">
                <a:extLst>
                  <a:ext uri="{FF2B5EF4-FFF2-40B4-BE49-F238E27FC236}">
                    <a16:creationId xmlns:a16="http://schemas.microsoft.com/office/drawing/2014/main" id="{48E29083-56A4-2704-E625-0FC928DC02AC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444" y="2822248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76" name="图片 75" descr="文本&#10;&#10;描述已自动生成">
                <a:extLst>
                  <a:ext uri="{FF2B5EF4-FFF2-40B4-BE49-F238E27FC236}">
                    <a16:creationId xmlns:a16="http://schemas.microsoft.com/office/drawing/2014/main" id="{972F144C-2936-A50F-1F5E-063411F3E237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14" y="4432292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78" name="图片 77" descr="文本&#10;&#10;描述已自动生成">
                <a:extLst>
                  <a:ext uri="{FF2B5EF4-FFF2-40B4-BE49-F238E27FC236}">
                    <a16:creationId xmlns:a16="http://schemas.microsoft.com/office/drawing/2014/main" id="{DC9B2B12-85E1-945D-0640-AF5F2945D002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444" y="4432292"/>
                <a:ext cx="1974939" cy="1497512"/>
              </a:xfrm>
              <a:prstGeom prst="rect">
                <a:avLst/>
              </a:prstGeom>
            </p:spPr>
          </p:pic>
        </p:grpSp>
      </p:grpSp>
      <p:pic>
        <p:nvPicPr>
          <p:cNvPr id="83" name="Picture 14">
            <a:extLst>
              <a:ext uri="{FF2B5EF4-FFF2-40B4-BE49-F238E27FC236}">
                <a16:creationId xmlns:a16="http://schemas.microsoft.com/office/drawing/2014/main" id="{3D15BD81-60EA-8A5E-35BF-4E337413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  <p:pic>
        <p:nvPicPr>
          <p:cNvPr id="22" name="图片 21" descr="查看图片">
            <a:extLst>
              <a:ext uri="{FF2B5EF4-FFF2-40B4-BE49-F238E27FC236}">
                <a16:creationId xmlns:a16="http://schemas.microsoft.com/office/drawing/2014/main" id="{8618D1B7-55C8-BA66-B2D6-D9719766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0" r="2072" b="8708"/>
          <a:stretch>
            <a:fillRect/>
          </a:stretch>
        </p:blipFill>
        <p:spPr bwMode="auto">
          <a:xfrm flipH="1">
            <a:off x="2967485" y="293979"/>
            <a:ext cx="9224515" cy="5714935"/>
          </a:xfrm>
          <a:custGeom>
            <a:avLst/>
            <a:gdLst>
              <a:gd name="connsiteX0" fmla="*/ 0 w 12192000"/>
              <a:gd name="connsiteY0" fmla="*/ 0 h 6132861"/>
              <a:gd name="connsiteX1" fmla="*/ 12192000 w 12192000"/>
              <a:gd name="connsiteY1" fmla="*/ 0 h 6132861"/>
              <a:gd name="connsiteX2" fmla="*/ 12192000 w 12192000"/>
              <a:gd name="connsiteY2" fmla="*/ 6132861 h 6132861"/>
              <a:gd name="connsiteX3" fmla="*/ 0 w 12192000"/>
              <a:gd name="connsiteY3" fmla="*/ 6132861 h 613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132861">
                <a:moveTo>
                  <a:pt x="0" y="0"/>
                </a:moveTo>
                <a:lnTo>
                  <a:pt x="12192000" y="0"/>
                </a:lnTo>
                <a:lnTo>
                  <a:pt x="12192000" y="6132861"/>
                </a:lnTo>
                <a:lnTo>
                  <a:pt x="0" y="613286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93C78D-B105-DD92-938F-170ADF2AF0C9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6041574F-63E1-86F6-1E28-2AEA20ACA92C}"/>
              </a:ext>
            </a:extLst>
          </p:cNvPr>
          <p:cNvSpPr/>
          <p:nvPr/>
        </p:nvSpPr>
        <p:spPr>
          <a:xfrm>
            <a:off x="4922631" y="1603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078682-0775-5C3F-29B9-60CCDF7B9899}"/>
              </a:ext>
            </a:extLst>
          </p:cNvPr>
          <p:cNvSpPr txBox="1">
            <a:spLocks/>
          </p:cNvSpPr>
          <p:nvPr/>
        </p:nvSpPr>
        <p:spPr>
          <a:xfrm>
            <a:off x="373441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A34AB1-5736-9121-04AB-47EFA2F6C937}"/>
              </a:ext>
            </a:extLst>
          </p:cNvPr>
          <p:cNvSpPr txBox="1">
            <a:spLocks/>
          </p:cNvSpPr>
          <p:nvPr/>
        </p:nvSpPr>
        <p:spPr>
          <a:xfrm>
            <a:off x="2527031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C5C960-202E-68AB-4A2E-1CC85DE63340}"/>
              </a:ext>
            </a:extLst>
          </p:cNvPr>
          <p:cNvSpPr txBox="1">
            <a:spLocks/>
          </p:cNvSpPr>
          <p:nvPr/>
        </p:nvSpPr>
        <p:spPr>
          <a:xfrm>
            <a:off x="7382316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B44810-FAAC-6257-3B73-EEB65B4416A0}"/>
              </a:ext>
            </a:extLst>
          </p:cNvPr>
          <p:cNvGrpSpPr/>
          <p:nvPr/>
        </p:nvGrpSpPr>
        <p:grpSpPr>
          <a:xfrm>
            <a:off x="4957006" y="69910"/>
            <a:ext cx="2047803" cy="714707"/>
            <a:chOff x="902813" y="196560"/>
            <a:chExt cx="2838742" cy="71470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7CCBE6C-3FCB-58CA-D41A-4CFB9C58393F}"/>
                </a:ext>
              </a:extLst>
            </p:cNvPr>
            <p:cNvSpPr txBox="1">
              <a:spLocks/>
            </p:cNvSpPr>
            <p:nvPr/>
          </p:nvSpPr>
          <p:spPr>
            <a:xfrm>
              <a:off x="902813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竞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FBFA63-C3C1-DA03-2EB3-BE96AE182200}"/>
                </a:ext>
              </a:extLst>
            </p:cNvPr>
            <p:cNvSpPr txBox="1">
              <a:spLocks/>
            </p:cNvSpPr>
            <p:nvPr/>
          </p:nvSpPr>
          <p:spPr>
            <a:xfrm>
              <a:off x="1573060" y="203381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赛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765776E-51C5-E832-CD9F-EE542B755715}"/>
                </a:ext>
              </a:extLst>
            </p:cNvPr>
            <p:cNvSpPr txBox="1">
              <a:spLocks/>
            </p:cNvSpPr>
            <p:nvPr/>
          </p:nvSpPr>
          <p:spPr>
            <a:xfrm>
              <a:off x="2150590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D2DCC4B-8EE2-0482-4EBB-8B6039925C12}"/>
                </a:ext>
              </a:extLst>
            </p:cNvPr>
            <p:cNvSpPr txBox="1">
              <a:spLocks/>
            </p:cNvSpPr>
            <p:nvPr/>
          </p:nvSpPr>
          <p:spPr>
            <a:xfrm>
              <a:off x="2774478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14" name="Picture 18" descr="查看图片">
            <a:extLst>
              <a:ext uri="{FF2B5EF4-FFF2-40B4-BE49-F238E27FC236}">
                <a16:creationId xmlns:a16="http://schemas.microsoft.com/office/drawing/2014/main" id="{84C120CD-E23E-B6B8-8934-5061F8FF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64510" y="-11088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查看图片">
            <a:extLst>
              <a:ext uri="{FF2B5EF4-FFF2-40B4-BE49-F238E27FC236}">
                <a16:creationId xmlns:a16="http://schemas.microsoft.com/office/drawing/2014/main" id="{BBC5EA4E-ABD3-5010-AA5C-FF85FF7BE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图片 1066" descr="查看图片">
            <a:extLst>
              <a:ext uri="{FF2B5EF4-FFF2-40B4-BE49-F238E27FC236}">
                <a16:creationId xmlns:a16="http://schemas.microsoft.com/office/drawing/2014/main" id="{F4FAD885-3C59-A188-6101-84A4ED30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r="39968" b="3779"/>
          <a:stretch>
            <a:fillRect/>
          </a:stretch>
        </p:blipFill>
        <p:spPr bwMode="auto">
          <a:xfrm flipH="1">
            <a:off x="0" y="4022781"/>
            <a:ext cx="12192000" cy="2835219"/>
          </a:xfrm>
          <a:custGeom>
            <a:avLst/>
            <a:gdLst>
              <a:gd name="connsiteX0" fmla="*/ 12192000 w 12192000"/>
              <a:gd name="connsiteY0" fmla="*/ 0 h 2537673"/>
              <a:gd name="connsiteX1" fmla="*/ 0 w 12192000"/>
              <a:gd name="connsiteY1" fmla="*/ 0 h 2537673"/>
              <a:gd name="connsiteX2" fmla="*/ 0 w 12192000"/>
              <a:gd name="connsiteY2" fmla="*/ 2537673 h 2537673"/>
              <a:gd name="connsiteX3" fmla="*/ 12192000 w 12192000"/>
              <a:gd name="connsiteY3" fmla="*/ 2537673 h 253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7673">
                <a:moveTo>
                  <a:pt x="12192000" y="0"/>
                </a:moveTo>
                <a:lnTo>
                  <a:pt x="0" y="0"/>
                </a:lnTo>
                <a:lnTo>
                  <a:pt x="0" y="2537673"/>
                </a:lnTo>
                <a:lnTo>
                  <a:pt x="12192000" y="25376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糊涂🍉1">
            <a:extLst>
              <a:ext uri="{FF2B5EF4-FFF2-40B4-BE49-F238E27FC236}">
                <a16:creationId xmlns:a16="http://schemas.microsoft.com/office/drawing/2014/main" id="{17402BB1-B8E0-2018-5473-E1CFEA3E5D84}"/>
              </a:ext>
            </a:extLst>
          </p:cNvPr>
          <p:cNvSpPr/>
          <p:nvPr/>
        </p:nvSpPr>
        <p:spPr>
          <a:xfrm>
            <a:off x="2306895" y="1008547"/>
            <a:ext cx="4916463" cy="5442361"/>
          </a:xfrm>
          <a:prstGeom prst="roundRect">
            <a:avLst>
              <a:gd name="adj" fmla="val 3208"/>
            </a:avLst>
          </a:prstGeom>
          <a:solidFill>
            <a:sysClr val="window" lastClr="FFFFFF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254000" dist="152400" dir="5400000" algn="t" rotWithShape="0">
              <a:schemeClr val="tx1">
                <a:alpha val="21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920E309-9975-792E-9526-C40B428778B1}"/>
              </a:ext>
            </a:extLst>
          </p:cNvPr>
          <p:cNvSpPr/>
          <p:nvPr/>
        </p:nvSpPr>
        <p:spPr>
          <a:xfrm rot="10800000" flipV="1">
            <a:off x="2715683" y="1210764"/>
            <a:ext cx="4069464" cy="405879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6000">
                <a:schemeClr val="accent1">
                  <a:lumMod val="95000"/>
                </a:schemeClr>
              </a:gs>
              <a:gs pos="57000">
                <a:srgbClr val="B30B0B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158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190500" dist="1143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全国大学生数学建模大赛</a:t>
            </a:r>
          </a:p>
        </p:txBody>
      </p:sp>
      <p:sp>
        <p:nvSpPr>
          <p:cNvPr id="36" name="糊涂🍉1">
            <a:extLst>
              <a:ext uri="{FF2B5EF4-FFF2-40B4-BE49-F238E27FC236}">
                <a16:creationId xmlns:a16="http://schemas.microsoft.com/office/drawing/2014/main" id="{7E93C398-4882-4E2B-7D0D-0EC022864C3C}"/>
              </a:ext>
            </a:extLst>
          </p:cNvPr>
          <p:cNvSpPr/>
          <p:nvPr/>
        </p:nvSpPr>
        <p:spPr>
          <a:xfrm>
            <a:off x="7301626" y="1019118"/>
            <a:ext cx="4916463" cy="5442361"/>
          </a:xfrm>
          <a:prstGeom prst="roundRect">
            <a:avLst>
              <a:gd name="adj" fmla="val 3208"/>
            </a:avLst>
          </a:prstGeom>
          <a:solidFill>
            <a:sysClr val="window" lastClr="FFFFFF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254000" dist="152400" dir="5400000" algn="t" rotWithShape="0">
              <a:schemeClr val="tx1">
                <a:alpha val="21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EA1E353C-3745-8DA1-CBC6-45FA28D74ACC}"/>
              </a:ext>
            </a:extLst>
          </p:cNvPr>
          <p:cNvSpPr/>
          <p:nvPr/>
        </p:nvSpPr>
        <p:spPr>
          <a:xfrm rot="10800000" flipV="1">
            <a:off x="7740313" y="1236445"/>
            <a:ext cx="3934732" cy="444266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6000">
                <a:schemeClr val="accent1">
                  <a:lumMod val="95000"/>
                </a:schemeClr>
              </a:gs>
              <a:gs pos="57000">
                <a:srgbClr val="B30B0B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158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190500" dist="1143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EL</a:t>
            </a:r>
            <a:r>
              <a:rPr lang="zh-CN" altLang="en-US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比赛交互组三等奖</a:t>
            </a:r>
          </a:p>
        </p:txBody>
      </p:sp>
      <p:pic>
        <p:nvPicPr>
          <p:cNvPr id="16" name="图片 15" descr="查看图片">
            <a:extLst>
              <a:ext uri="{FF2B5EF4-FFF2-40B4-BE49-F238E27FC236}">
                <a16:creationId xmlns:a16="http://schemas.microsoft.com/office/drawing/2014/main" id="{BFB0290A-DB23-AE3E-5D6F-B501E4FF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8"/>
          <a:stretch>
            <a:fillRect/>
          </a:stretch>
        </p:blipFill>
        <p:spPr bwMode="auto">
          <a:xfrm>
            <a:off x="-55378" y="1304556"/>
            <a:ext cx="3202248" cy="5523720"/>
          </a:xfrm>
          <a:custGeom>
            <a:avLst/>
            <a:gdLst>
              <a:gd name="connsiteX0" fmla="*/ 1994689 w 1994689"/>
              <a:gd name="connsiteY0" fmla="*/ 0 h 3440741"/>
              <a:gd name="connsiteX1" fmla="*/ 0 w 1994689"/>
              <a:gd name="connsiteY1" fmla="*/ 0 h 3440741"/>
              <a:gd name="connsiteX2" fmla="*/ 0 w 1994689"/>
              <a:gd name="connsiteY2" fmla="*/ 3440741 h 3440741"/>
              <a:gd name="connsiteX3" fmla="*/ 1994689 w 1994689"/>
              <a:gd name="connsiteY3" fmla="*/ 3440741 h 34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689" h="3440741">
                <a:moveTo>
                  <a:pt x="1994689" y="0"/>
                </a:moveTo>
                <a:lnTo>
                  <a:pt x="0" y="0"/>
                </a:lnTo>
                <a:lnTo>
                  <a:pt x="0" y="3440741"/>
                </a:lnTo>
                <a:lnTo>
                  <a:pt x="1994689" y="34407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8" descr="查看图片">
            <a:extLst>
              <a:ext uri="{FF2B5EF4-FFF2-40B4-BE49-F238E27FC236}">
                <a16:creationId xmlns:a16="http://schemas.microsoft.com/office/drawing/2014/main" id="{32A673BF-5CAF-AA84-D9C4-64B9FF52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7165" y="576034"/>
            <a:ext cx="420122" cy="20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DEB3E6-2866-7BE8-C9F1-99D272B30A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74EBC3-41AA-146D-01B6-2C4C89A143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653" y="2506050"/>
            <a:ext cx="4837862" cy="1587765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3677299-EE5F-C646-49D3-1AE911D41477}"/>
              </a:ext>
            </a:extLst>
          </p:cNvPr>
          <p:cNvSpPr/>
          <p:nvPr/>
        </p:nvSpPr>
        <p:spPr>
          <a:xfrm rot="10800000" flipV="1">
            <a:off x="2680197" y="4316383"/>
            <a:ext cx="3934732" cy="444266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6000">
                <a:schemeClr val="accent1">
                  <a:lumMod val="95000"/>
                </a:schemeClr>
              </a:gs>
              <a:gs pos="57000">
                <a:srgbClr val="B30B0B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158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190500" dist="1143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项校级大创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D11CEC5-9D92-EDFE-2039-22B23853D4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16" y="5625801"/>
            <a:ext cx="4944755" cy="26995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02B608C-0AE8-242D-9423-2D1796E8B9A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12" y="2803919"/>
            <a:ext cx="4597517" cy="321945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2366932-6116-C687-51AD-89CFFFD0C135}"/>
              </a:ext>
            </a:extLst>
          </p:cNvPr>
          <p:cNvSpPr txBox="1"/>
          <p:nvPr/>
        </p:nvSpPr>
        <p:spPr>
          <a:xfrm>
            <a:off x="7298671" y="2029681"/>
            <a:ext cx="567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担任队长，</a:t>
            </a:r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负责作品主要的思路确定和任务安排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704B9F1-AAC5-1B47-6103-E3FF3B93590B}"/>
              </a:ext>
            </a:extLst>
          </p:cNvPr>
          <p:cNvSpPr txBox="1"/>
          <p:nvPr/>
        </p:nvSpPr>
        <p:spPr>
          <a:xfrm>
            <a:off x="2597350" y="5008560"/>
            <a:ext cx="448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担任该项校级大创的</a:t>
            </a:r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负责人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87EFE7-33D8-85CC-16D5-D70E231EFFCF}"/>
              </a:ext>
            </a:extLst>
          </p:cNvPr>
          <p:cNvSpPr txBox="1"/>
          <p:nvPr/>
        </p:nvSpPr>
        <p:spPr>
          <a:xfrm>
            <a:off x="2346698" y="1802541"/>
            <a:ext cx="4734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担任队长，</a:t>
            </a:r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负责数据预处理、部分问题求解代码的编写以及最终论文的书写工作</a:t>
            </a:r>
          </a:p>
        </p:txBody>
      </p:sp>
    </p:spTree>
    <p:extLst>
      <p:ext uri="{BB962C8B-B14F-4D97-AF65-F5344CB8AC3E}">
        <p14:creationId xmlns:p14="http://schemas.microsoft.com/office/powerpoint/2010/main" val="360082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-635" y="-34925"/>
            <a:ext cx="12192635" cy="6892925"/>
            <a:chOff x="-13" y="-173"/>
            <a:chExt cx="19201" cy="11124"/>
          </a:xfrm>
        </p:grpSpPr>
        <p:sp>
          <p:nvSpPr>
            <p:cNvPr id="52" name="矩形 51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33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4606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-34925"/>
            <a:ext cx="12192000" cy="6892290"/>
          </a:xfrm>
          <a:prstGeom prst="rect">
            <a:avLst/>
          </a:prstGeom>
          <a:gradFill flip="none" rotWithShape="1">
            <a:gsLst>
              <a:gs pos="72000">
                <a:srgbClr val="A90003"/>
              </a:gs>
              <a:gs pos="0">
                <a:srgbClr val="A90003">
                  <a:alpha val="5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26400" y="6904990"/>
            <a:ext cx="4064000" cy="91440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9254248" y="1857947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2168766" y="1735072"/>
            <a:ext cx="8771197" cy="3770263"/>
            <a:chOff x="3226540" y="2275379"/>
            <a:chExt cx="6644496" cy="2856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3325E8C-7987-DF44-87C9-EC9043DFBE6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实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0327EA-F503-1A46-B59E-B681D4E49109}"/>
                </a:ext>
              </a:extLst>
            </p:cNvPr>
            <p:cNvSpPr txBox="1"/>
            <p:nvPr/>
          </p:nvSpPr>
          <p:spPr>
            <a:xfrm>
              <a:off x="4691187" y="2441981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践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6172944" y="2581642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7409341" y="2275379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4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748944" y="3573624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6ADD689B-62EC-F548-B63A-9B630E2EF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0" y="5217453"/>
            <a:ext cx="12192000" cy="1659255"/>
          </a:xfrm>
          <a:prstGeom prst="rect">
            <a:avLst/>
          </a:prstGeom>
        </p:spPr>
      </p:pic>
      <p:pic>
        <p:nvPicPr>
          <p:cNvPr id="38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CA4835B5-5341-B19F-F5F9-A9B8A1B35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 descr="查看图片">
            <a:extLst>
              <a:ext uri="{FF2B5EF4-FFF2-40B4-BE49-F238E27FC236}">
                <a16:creationId xmlns:a16="http://schemas.microsoft.com/office/drawing/2014/main" id="{77A0AF5C-FBE1-E38E-CA9A-08E98417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39968" b="2109"/>
          <a:stretch>
            <a:fillRect/>
          </a:stretch>
        </p:blipFill>
        <p:spPr bwMode="auto">
          <a:xfrm flipH="1">
            <a:off x="0" y="4648200"/>
            <a:ext cx="12192000" cy="2209800"/>
          </a:xfrm>
          <a:custGeom>
            <a:avLst/>
            <a:gdLst>
              <a:gd name="connsiteX0" fmla="*/ 12192000 w 12192000"/>
              <a:gd name="connsiteY0" fmla="*/ 0 h 2209800"/>
              <a:gd name="connsiteX1" fmla="*/ 0 w 12192000"/>
              <a:gd name="connsiteY1" fmla="*/ 0 h 2209800"/>
              <a:gd name="connsiteX2" fmla="*/ 0 w 12192000"/>
              <a:gd name="connsiteY2" fmla="*/ 2209800 h 2209800"/>
              <a:gd name="connsiteX3" fmla="*/ 12192000 w 12192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9800">
                <a:moveTo>
                  <a:pt x="12192000" y="0"/>
                </a:moveTo>
                <a:lnTo>
                  <a:pt x="0" y="0"/>
                </a:lnTo>
                <a:lnTo>
                  <a:pt x="0" y="2209800"/>
                </a:lnTo>
                <a:lnTo>
                  <a:pt x="12192000" y="2209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EDCE50E-F727-62F9-6701-3ABD6E1B1C21}"/>
              </a:ext>
            </a:extLst>
          </p:cNvPr>
          <p:cNvCxnSpPr/>
          <p:nvPr/>
        </p:nvCxnSpPr>
        <p:spPr>
          <a:xfrm flipV="1">
            <a:off x="-80633" y="6332774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1578999-7C01-072D-4894-4B94B0C65176}"/>
              </a:ext>
            </a:extLst>
          </p:cNvPr>
          <p:cNvCxnSpPr>
            <a:cxnSpLocks/>
          </p:cNvCxnSpPr>
          <p:nvPr/>
        </p:nvCxnSpPr>
        <p:spPr>
          <a:xfrm flipH="1" flipV="1">
            <a:off x="23967" y="3386668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糊涂🍉1">
            <a:extLst>
              <a:ext uri="{FF2B5EF4-FFF2-40B4-BE49-F238E27FC236}">
                <a16:creationId xmlns:a16="http://schemas.microsoft.com/office/drawing/2014/main" id="{37E70B76-1169-74CA-94DE-147FA00563F4}"/>
              </a:ext>
            </a:extLst>
          </p:cNvPr>
          <p:cNvSpPr/>
          <p:nvPr/>
        </p:nvSpPr>
        <p:spPr>
          <a:xfrm>
            <a:off x="191537" y="948663"/>
            <a:ext cx="3219834" cy="2251419"/>
          </a:xfrm>
          <a:prstGeom prst="roundRect">
            <a:avLst>
              <a:gd name="adj" fmla="val 6132"/>
            </a:avLst>
          </a:prstGeom>
          <a:solidFill>
            <a:sysClr val="window" lastClr="FFFFFF"/>
          </a:solidFill>
          <a:ln w="12700" cap="flat" cmpd="sng" algn="ctr">
            <a:solidFill>
              <a:srgbClr val="A00000"/>
            </a:solidFill>
            <a:prstDash val="solid"/>
            <a:miter lim="800000"/>
          </a:ln>
          <a:effectLst>
            <a:outerShdw blurRad="254000" dist="152400" dir="5400000" algn="t" rotWithShape="0">
              <a:schemeClr val="tx1">
                <a:alpha val="21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C49C44-2099-3E5E-235A-4A36EC8F884B}"/>
              </a:ext>
            </a:extLst>
          </p:cNvPr>
          <p:cNvCxnSpPr>
            <a:cxnSpLocks/>
          </p:cNvCxnSpPr>
          <p:nvPr/>
        </p:nvCxnSpPr>
        <p:spPr>
          <a:xfrm flipH="1" flipV="1">
            <a:off x="6335733" y="6332774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F83A942-02F9-AFAE-D415-F38C592CBED5}"/>
              </a:ext>
            </a:extLst>
          </p:cNvPr>
          <p:cNvCxnSpPr>
            <a:cxnSpLocks/>
          </p:cNvCxnSpPr>
          <p:nvPr/>
        </p:nvCxnSpPr>
        <p:spPr>
          <a:xfrm flipV="1">
            <a:off x="6440333" y="3386668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913F172-005D-45E8-7072-839370F3AE65}"/>
              </a:ext>
            </a:extLst>
          </p:cNvPr>
          <p:cNvGrpSpPr/>
          <p:nvPr/>
        </p:nvGrpSpPr>
        <p:grpSpPr>
          <a:xfrm>
            <a:off x="3761945" y="987660"/>
            <a:ext cx="8417938" cy="1842457"/>
            <a:chOff x="-6117260" y="1099665"/>
            <a:chExt cx="8417938" cy="195016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255F0B2-F1D9-EBD4-E317-2E9F53AC6657}"/>
                </a:ext>
              </a:extLst>
            </p:cNvPr>
            <p:cNvSpPr txBox="1"/>
            <p:nvPr/>
          </p:nvSpPr>
          <p:spPr>
            <a:xfrm>
              <a:off x="-1713562" y="1099665"/>
              <a:ext cx="4014240" cy="814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zh-CN" altLang="en-US" sz="4400" b="1" dirty="0">
                  <a:solidFill>
                    <a:schemeClr val="tx1"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南星梦想计划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072C56C-8CEB-CA03-C971-17BA64A9DDE5}"/>
                </a:ext>
              </a:extLst>
            </p:cNvPr>
            <p:cNvSpPr txBox="1"/>
            <p:nvPr/>
          </p:nvSpPr>
          <p:spPr>
            <a:xfrm>
              <a:off x="-6117260" y="1165162"/>
              <a:ext cx="4014240" cy="814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zh-CN" altLang="en-US" sz="4400" b="1" dirty="0">
                  <a:solidFill>
                    <a:schemeClr val="tx1"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暑期返乡招生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C4246FD-1059-8616-7823-88D5DBDF3AAB}"/>
                </a:ext>
              </a:extLst>
            </p:cNvPr>
            <p:cNvSpPr txBox="1"/>
            <p:nvPr/>
          </p:nvSpPr>
          <p:spPr>
            <a:xfrm>
              <a:off x="947656" y="2658909"/>
              <a:ext cx="184731" cy="390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alpha val="94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A4F7FFCA-916F-FEDE-816D-A44F4D38C911}"/>
              </a:ext>
            </a:extLst>
          </p:cNvPr>
          <p:cNvSpPr/>
          <p:nvPr/>
        </p:nvSpPr>
        <p:spPr>
          <a:xfrm>
            <a:off x="1396136" y="1520199"/>
            <a:ext cx="1943160" cy="609480"/>
          </a:xfrm>
          <a:prstGeom prst="parallelogram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2944A614-CC1D-430B-A0DC-DACC32241F5F}"/>
              </a:ext>
            </a:extLst>
          </p:cNvPr>
          <p:cNvSpPr/>
          <p:nvPr/>
        </p:nvSpPr>
        <p:spPr>
          <a:xfrm flipH="1">
            <a:off x="301546" y="1522529"/>
            <a:ext cx="1943160" cy="609480"/>
          </a:xfrm>
          <a:prstGeom prst="parallelogram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95FF6C49-B4F3-A666-BC85-35838A61A128}"/>
              </a:ext>
            </a:extLst>
          </p:cNvPr>
          <p:cNvSpPr/>
          <p:nvPr/>
        </p:nvSpPr>
        <p:spPr>
          <a:xfrm rot="20971325">
            <a:off x="1549527" y="2255521"/>
            <a:ext cx="1943160" cy="327392"/>
          </a:xfrm>
          <a:prstGeom prst="parallelogram">
            <a:avLst/>
          </a:prstGeom>
          <a:gradFill flip="none" rotWithShape="1">
            <a:gsLst>
              <a:gs pos="1000">
                <a:schemeClr val="bg1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2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85C216CA-C6BE-3FDD-FA3A-A919F897EBBF}"/>
              </a:ext>
            </a:extLst>
          </p:cNvPr>
          <p:cNvSpPr/>
          <p:nvPr/>
        </p:nvSpPr>
        <p:spPr>
          <a:xfrm rot="547859" flipH="1">
            <a:off x="276943" y="2267171"/>
            <a:ext cx="1943160" cy="327392"/>
          </a:xfrm>
          <a:prstGeom prst="parallelogram">
            <a:avLst/>
          </a:prstGeom>
          <a:gradFill flip="none" rotWithShape="1">
            <a:gsLst>
              <a:gs pos="1000">
                <a:schemeClr val="bg1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2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71980C7-43DE-5CAF-DAF0-73032F53E1E7}"/>
              </a:ext>
            </a:extLst>
          </p:cNvPr>
          <p:cNvSpPr txBox="1"/>
          <p:nvPr/>
        </p:nvSpPr>
        <p:spPr>
          <a:xfrm>
            <a:off x="932321" y="2010112"/>
            <a:ext cx="1943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145</a:t>
            </a:r>
            <a:r>
              <a:rPr lang="zh-CN" altLang="en-US" sz="3200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小时</a:t>
            </a:r>
            <a:endParaRPr lang="zh-CN" altLang="en-US" sz="4800" b="1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37155A5-FEDC-7EA6-E3DA-97E6AE3E3AAF}"/>
              </a:ext>
            </a:extLst>
          </p:cNvPr>
          <p:cNvSpPr txBox="1"/>
          <p:nvPr/>
        </p:nvSpPr>
        <p:spPr>
          <a:xfrm>
            <a:off x="533122" y="1539929"/>
            <a:ext cx="264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累计志愿时长</a:t>
            </a:r>
            <a:endParaRPr lang="zh-CN" altLang="en-US" sz="4800" b="1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9" name="Picture 20" descr="查看图片">
            <a:extLst>
              <a:ext uri="{FF2B5EF4-FFF2-40B4-BE49-F238E27FC236}">
                <a16:creationId xmlns:a16="http://schemas.microsoft.com/office/drawing/2014/main" id="{5F215B0A-EA6A-BC6B-1123-479228EE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38" y="-300327"/>
            <a:ext cx="2538490" cy="16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查看图片">
            <a:extLst>
              <a:ext uri="{FF2B5EF4-FFF2-40B4-BE49-F238E27FC236}">
                <a16:creationId xmlns:a16="http://schemas.microsoft.com/office/drawing/2014/main" id="{25ACD43C-243C-3D94-E555-8F029755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66831" y="443379"/>
            <a:ext cx="420122" cy="60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E79EF7A-CA8F-7F62-DEB9-D680D08518A9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顶角 26">
            <a:extLst>
              <a:ext uri="{FF2B5EF4-FFF2-40B4-BE49-F238E27FC236}">
                <a16:creationId xmlns:a16="http://schemas.microsoft.com/office/drawing/2014/main" id="{7FC146C2-D210-A049-4BF4-FBD526AE3E54}"/>
              </a:ext>
            </a:extLst>
          </p:cNvPr>
          <p:cNvSpPr/>
          <p:nvPr/>
        </p:nvSpPr>
        <p:spPr>
          <a:xfrm>
            <a:off x="7277946" y="177895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4F1821A-09A6-01E0-D9DF-171DAEC487A3}"/>
              </a:ext>
            </a:extLst>
          </p:cNvPr>
          <p:cNvSpPr txBox="1">
            <a:spLocks/>
          </p:cNvSpPr>
          <p:nvPr/>
        </p:nvSpPr>
        <p:spPr>
          <a:xfrm>
            <a:off x="373441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B38DFB3-3A41-9A34-46E9-2A1E9F487A66}"/>
              </a:ext>
            </a:extLst>
          </p:cNvPr>
          <p:cNvSpPr txBox="1">
            <a:spLocks/>
          </p:cNvSpPr>
          <p:nvPr/>
        </p:nvSpPr>
        <p:spPr>
          <a:xfrm>
            <a:off x="2626893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CBAC231-EC6B-30F3-7994-A1F0FE9F7986}"/>
              </a:ext>
            </a:extLst>
          </p:cNvPr>
          <p:cNvSpPr txBox="1">
            <a:spLocks/>
          </p:cNvSpPr>
          <p:nvPr/>
        </p:nvSpPr>
        <p:spPr>
          <a:xfrm>
            <a:off x="4880344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66748D4-3674-4594-235F-F93A048F1163}"/>
              </a:ext>
            </a:extLst>
          </p:cNvPr>
          <p:cNvGrpSpPr/>
          <p:nvPr/>
        </p:nvGrpSpPr>
        <p:grpSpPr>
          <a:xfrm>
            <a:off x="7312322" y="87445"/>
            <a:ext cx="2047802" cy="714707"/>
            <a:chOff x="902814" y="196560"/>
            <a:chExt cx="2838741" cy="714707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629C26E-851D-829D-395B-F30A13306B87}"/>
                </a:ext>
              </a:extLst>
            </p:cNvPr>
            <p:cNvSpPr txBox="1">
              <a:spLocks/>
            </p:cNvSpPr>
            <p:nvPr/>
          </p:nvSpPr>
          <p:spPr>
            <a:xfrm>
              <a:off x="902814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实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5D61949-25A0-C93C-83B0-ABACB483034E}"/>
                </a:ext>
              </a:extLst>
            </p:cNvPr>
            <p:cNvSpPr txBox="1">
              <a:spLocks/>
            </p:cNvSpPr>
            <p:nvPr/>
          </p:nvSpPr>
          <p:spPr>
            <a:xfrm>
              <a:off x="1509387" y="203381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践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AD7E4CC-F11C-2DD7-632C-C08E74B346F6}"/>
                </a:ext>
              </a:extLst>
            </p:cNvPr>
            <p:cNvSpPr txBox="1">
              <a:spLocks/>
            </p:cNvSpPr>
            <p:nvPr/>
          </p:nvSpPr>
          <p:spPr>
            <a:xfrm>
              <a:off x="2150590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066CEEE-D5CE-CD23-CF9F-23881A0E7500}"/>
                </a:ext>
              </a:extLst>
            </p:cNvPr>
            <p:cNvSpPr txBox="1">
              <a:spLocks/>
            </p:cNvSpPr>
            <p:nvPr/>
          </p:nvSpPr>
          <p:spPr>
            <a:xfrm>
              <a:off x="2774478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75" name="Picture 18" descr="查看图片">
            <a:extLst>
              <a:ext uri="{FF2B5EF4-FFF2-40B4-BE49-F238E27FC236}">
                <a16:creationId xmlns:a16="http://schemas.microsoft.com/office/drawing/2014/main" id="{9CAC8F00-9798-A15E-8E78-18F6639C7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87908" y="-1091350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786A95B-BFF9-6BBA-8186-818899D08E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240EA0F6-5106-724E-6BDD-A77AF1AF2049}"/>
              </a:ext>
            </a:extLst>
          </p:cNvPr>
          <p:cNvSpPr txBox="1"/>
          <p:nvPr/>
        </p:nvSpPr>
        <p:spPr>
          <a:xfrm>
            <a:off x="3719631" y="1717517"/>
            <a:ext cx="4608404" cy="2923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协助南京大学黑龙江招生组工作，对接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27</a:t>
            </a:r>
            <a:r>
              <a:rPr lang="zh-CN" altLang="en-US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名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龙江学子，</a:t>
            </a:r>
            <a:endParaRPr lang="en-US" altLang="zh-CN" sz="3200" dirty="0">
              <a:solidFill>
                <a:schemeClr val="tx1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其中包含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名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25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级软件工程专业的同学和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名软件创新班同学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472F3D3-4E98-949D-9612-DEA18FA711E8}"/>
              </a:ext>
            </a:extLst>
          </p:cNvPr>
          <p:cNvSpPr/>
          <p:nvPr/>
        </p:nvSpPr>
        <p:spPr>
          <a:xfrm>
            <a:off x="8270091" y="4631569"/>
            <a:ext cx="3776616" cy="2124346"/>
          </a:xfrm>
          <a:prstGeom prst="roundRect">
            <a:avLst>
              <a:gd name="adj" fmla="val 4815"/>
            </a:avLst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EC9E9CCF-6159-2688-FCD4-754952A98336}"/>
              </a:ext>
            </a:extLst>
          </p:cNvPr>
          <p:cNvSpPr/>
          <p:nvPr/>
        </p:nvSpPr>
        <p:spPr>
          <a:xfrm>
            <a:off x="5265481" y="4706643"/>
            <a:ext cx="3776616" cy="2124346"/>
          </a:xfrm>
          <a:prstGeom prst="roundRect">
            <a:avLst>
              <a:gd name="adj" fmla="val 4815"/>
            </a:avLst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40573610-B945-7C75-B204-D961C6B4C292}"/>
              </a:ext>
            </a:extLst>
          </p:cNvPr>
          <p:cNvSpPr/>
          <p:nvPr/>
        </p:nvSpPr>
        <p:spPr>
          <a:xfrm>
            <a:off x="2361100" y="4656728"/>
            <a:ext cx="3865353" cy="2174261"/>
          </a:xfrm>
          <a:prstGeom prst="roundRect">
            <a:avLst>
              <a:gd name="adj" fmla="val 4815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D1A5CA9C-7A51-1483-F46B-AFF772D783F2}"/>
              </a:ext>
            </a:extLst>
          </p:cNvPr>
          <p:cNvSpPr/>
          <p:nvPr/>
        </p:nvSpPr>
        <p:spPr>
          <a:xfrm>
            <a:off x="-323218" y="4497186"/>
            <a:ext cx="3652967" cy="2054794"/>
          </a:xfrm>
          <a:prstGeom prst="roundRect">
            <a:avLst>
              <a:gd name="adj" fmla="val 4815"/>
            </a:avLst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33DE552-48A5-3462-F076-27F2FDB20721}"/>
              </a:ext>
            </a:extLst>
          </p:cNvPr>
          <p:cNvSpPr txBox="1"/>
          <p:nvPr/>
        </p:nvSpPr>
        <p:spPr>
          <a:xfrm>
            <a:off x="8538294" y="1767738"/>
            <a:ext cx="3675359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连续两年参加南星梦想计划，累计发放梦想约定卡达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50+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张，获评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2024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年度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“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优秀志愿者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”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称号</a:t>
            </a:r>
          </a:p>
        </p:txBody>
      </p:sp>
    </p:spTree>
    <p:extLst>
      <p:ext uri="{BB962C8B-B14F-4D97-AF65-F5344CB8AC3E}">
        <p14:creationId xmlns:p14="http://schemas.microsoft.com/office/powerpoint/2010/main" val="10598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B03B2-5B4C-DCA2-9014-BDB96A6A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C5C81459-47F1-7DE4-4917-26ADE034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 descr="查看图片">
            <a:extLst>
              <a:ext uri="{FF2B5EF4-FFF2-40B4-BE49-F238E27FC236}">
                <a16:creationId xmlns:a16="http://schemas.microsoft.com/office/drawing/2014/main" id="{AFA13EEE-2C21-4816-7E06-A88FB6FF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39968" b="2109"/>
          <a:stretch>
            <a:fillRect/>
          </a:stretch>
        </p:blipFill>
        <p:spPr bwMode="auto">
          <a:xfrm flipH="1">
            <a:off x="0" y="4648200"/>
            <a:ext cx="12192000" cy="2209800"/>
          </a:xfrm>
          <a:custGeom>
            <a:avLst/>
            <a:gdLst>
              <a:gd name="connsiteX0" fmla="*/ 12192000 w 12192000"/>
              <a:gd name="connsiteY0" fmla="*/ 0 h 2209800"/>
              <a:gd name="connsiteX1" fmla="*/ 0 w 12192000"/>
              <a:gd name="connsiteY1" fmla="*/ 0 h 2209800"/>
              <a:gd name="connsiteX2" fmla="*/ 0 w 12192000"/>
              <a:gd name="connsiteY2" fmla="*/ 2209800 h 2209800"/>
              <a:gd name="connsiteX3" fmla="*/ 12192000 w 12192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9800">
                <a:moveTo>
                  <a:pt x="12192000" y="0"/>
                </a:moveTo>
                <a:lnTo>
                  <a:pt x="0" y="0"/>
                </a:lnTo>
                <a:lnTo>
                  <a:pt x="0" y="2209800"/>
                </a:lnTo>
                <a:lnTo>
                  <a:pt x="12192000" y="2209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0" descr="查看图片">
            <a:extLst>
              <a:ext uri="{FF2B5EF4-FFF2-40B4-BE49-F238E27FC236}">
                <a16:creationId xmlns:a16="http://schemas.microsoft.com/office/drawing/2014/main" id="{EF7097DC-A380-6BC6-5840-D55A6574D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38" y="-300327"/>
            <a:ext cx="2538490" cy="16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EC2ADCF-098B-0DCB-5366-47384E98DF5C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61B1F382-4AAC-7F78-F65E-D8799BF28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0E4A16-155C-721B-1B84-C5BE2028BB1A}"/>
              </a:ext>
            </a:extLst>
          </p:cNvPr>
          <p:cNvSpPr txBox="1"/>
          <p:nvPr/>
        </p:nvSpPr>
        <p:spPr>
          <a:xfrm>
            <a:off x="934720" y="1672708"/>
            <a:ext cx="11023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恳请党组织严格考察、多提批评指正，我定以实际行动改进不足，全力争取成为合格发展党员，感谢各位老师同学的聆听。</a:t>
            </a:r>
          </a:p>
        </p:txBody>
      </p:sp>
    </p:spTree>
    <p:extLst>
      <p:ext uri="{BB962C8B-B14F-4D97-AF65-F5344CB8AC3E}">
        <p14:creationId xmlns:p14="http://schemas.microsoft.com/office/powerpoint/2010/main" val="220620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查看图片">
            <a:extLst>
              <a:ext uri="{FF2B5EF4-FFF2-40B4-BE49-F238E27FC236}">
                <a16:creationId xmlns:a16="http://schemas.microsoft.com/office/drawing/2014/main" id="{FCDB7E8A-AFAB-DE54-0ED5-62A17A01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ED21FDB-42BB-2417-0F8F-B5A5170571E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60000"/>
              </a:gs>
              <a:gs pos="63000">
                <a:srgbClr val="960000">
                  <a:alpha val="54000"/>
                </a:srgbClr>
              </a:gs>
              <a:gs pos="100000">
                <a:srgbClr val="960000"/>
              </a:gs>
              <a:gs pos="29000">
                <a:srgbClr val="960000">
                  <a:alpha val="69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05FEFD-9ACF-2548-3210-08000F897D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00000"/>
              </a:gs>
              <a:gs pos="63000">
                <a:srgbClr val="960000">
                  <a:alpha val="0"/>
                </a:srgbClr>
              </a:gs>
              <a:gs pos="100000">
                <a:srgbClr val="F00000"/>
              </a:gs>
              <a:gs pos="29000">
                <a:srgbClr val="960000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2236451-717A-CAA6-48C4-4731CEE36D33}"/>
              </a:ext>
            </a:extLst>
          </p:cNvPr>
          <p:cNvSpPr/>
          <p:nvPr/>
        </p:nvSpPr>
        <p:spPr>
          <a:xfrm>
            <a:off x="-678433" y="5066306"/>
            <a:ext cx="13407570" cy="585194"/>
          </a:xfrm>
          <a:prstGeom prst="rect">
            <a:avLst/>
          </a:prstGeom>
          <a:gradFill>
            <a:gsLst>
              <a:gs pos="1000">
                <a:schemeClr val="accent1">
                  <a:lumMod val="60000"/>
                  <a:lumOff val="40000"/>
                  <a:alpha val="37000"/>
                </a:schemeClr>
              </a:gs>
              <a:gs pos="100000">
                <a:schemeClr val="accent3">
                  <a:alpha val="2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查看图片">
            <a:extLst>
              <a:ext uri="{FF2B5EF4-FFF2-40B4-BE49-F238E27FC236}">
                <a16:creationId xmlns:a16="http://schemas.microsoft.com/office/drawing/2014/main" id="{14079940-039C-01D3-243E-EA1AB95E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r="14715" b="2502"/>
          <a:stretch>
            <a:fillRect/>
          </a:stretch>
        </p:blipFill>
        <p:spPr bwMode="auto">
          <a:xfrm rot="21177970">
            <a:off x="489577" y="4544345"/>
            <a:ext cx="11931620" cy="3010048"/>
          </a:xfrm>
          <a:custGeom>
            <a:avLst/>
            <a:gdLst>
              <a:gd name="connsiteX0" fmla="*/ 11931620 w 11931620"/>
              <a:gd name="connsiteY0" fmla="*/ 0 h 3010048"/>
              <a:gd name="connsiteX1" fmla="*/ 11560228 w 11931620"/>
              <a:gd name="connsiteY1" fmla="*/ 3010048 h 3010048"/>
              <a:gd name="connsiteX2" fmla="*/ 0 w 11931620"/>
              <a:gd name="connsiteY2" fmla="*/ 1583701 h 3010048"/>
              <a:gd name="connsiteX3" fmla="*/ 278106 w 11931620"/>
              <a:gd name="connsiteY3" fmla="*/ 0 h 301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1620" h="3010048">
                <a:moveTo>
                  <a:pt x="11931620" y="0"/>
                </a:moveTo>
                <a:lnTo>
                  <a:pt x="11560228" y="3010048"/>
                </a:lnTo>
                <a:lnTo>
                  <a:pt x="0" y="1583701"/>
                </a:lnTo>
                <a:lnTo>
                  <a:pt x="27810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07C7AD80-214B-E31B-D50C-B238E73AA061}"/>
              </a:ext>
            </a:extLst>
          </p:cNvPr>
          <p:cNvGrpSpPr/>
          <p:nvPr/>
        </p:nvGrpSpPr>
        <p:grpSpPr>
          <a:xfrm>
            <a:off x="2875237" y="4142566"/>
            <a:ext cx="5913746" cy="523220"/>
            <a:chOff x="1185554" y="4253550"/>
            <a:chExt cx="5913746" cy="523220"/>
          </a:xfrm>
        </p:grpSpPr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38F8F709-BBE0-1B8B-4BC0-7366D6CA796D}"/>
                </a:ext>
              </a:extLst>
            </p:cNvPr>
            <p:cNvSpPr/>
            <p:nvPr/>
          </p:nvSpPr>
          <p:spPr>
            <a:xfrm>
              <a:off x="1185554" y="4260297"/>
              <a:ext cx="5913746" cy="511926"/>
            </a:xfrm>
            <a:prstGeom prst="parallelogram">
              <a:avLst>
                <a:gd name="adj" fmla="val 43523"/>
              </a:avLst>
            </a:prstGeom>
            <a:gradFill flip="none" rotWithShape="1">
              <a:gsLst>
                <a:gs pos="1000">
                  <a:schemeClr val="accent1">
                    <a:lumMod val="60000"/>
                    <a:lumOff val="40000"/>
                    <a:alpha val="91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  <a:gs pos="84000">
                  <a:srgbClr val="C21010"/>
                </a:gs>
                <a:gs pos="21000">
                  <a:srgbClr val="CB1414"/>
                </a:gs>
                <a:gs pos="56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57200" dist="342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FZCuSong-B09S" panose="03000509000000000000" pitchFamily="66" charset="-122"/>
                <a:ea typeface="FZCuSong-B09S" panose="03000509000000000000" pitchFamily="66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7A3D162-2574-2E86-ECD2-E858F880F9EB}"/>
                </a:ext>
              </a:extLst>
            </p:cNvPr>
            <p:cNvSpPr txBox="1"/>
            <p:nvPr/>
          </p:nvSpPr>
          <p:spPr>
            <a:xfrm>
              <a:off x="1521963" y="4253550"/>
              <a:ext cx="5240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2025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年度发展对象答辩</a:t>
              </a:r>
            </a:p>
          </p:txBody>
        </p:sp>
      </p:grpSp>
      <p:pic>
        <p:nvPicPr>
          <p:cNvPr id="1042" name="Picture 18" descr="查看图片">
            <a:extLst>
              <a:ext uri="{FF2B5EF4-FFF2-40B4-BE49-F238E27FC236}">
                <a16:creationId xmlns:a16="http://schemas.microsoft.com/office/drawing/2014/main" id="{AB15D3B9-699F-9F24-45E7-0E9C5813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7309" y="-1675137"/>
            <a:ext cx="180012" cy="134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8" descr="查看图片">
            <a:extLst>
              <a:ext uri="{FF2B5EF4-FFF2-40B4-BE49-F238E27FC236}">
                <a16:creationId xmlns:a16="http://schemas.microsoft.com/office/drawing/2014/main" id="{70C12E9F-912E-1F9A-ADF1-CBBCFF00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7308" y="-1110599"/>
            <a:ext cx="180012" cy="134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查看图片">
            <a:extLst>
              <a:ext uri="{FF2B5EF4-FFF2-40B4-BE49-F238E27FC236}">
                <a16:creationId xmlns:a16="http://schemas.microsoft.com/office/drawing/2014/main" id="{DE4314D4-A96D-60BE-EF6E-22FDF584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r="15832" b="3280"/>
          <a:stretch>
            <a:fillRect/>
          </a:stretch>
        </p:blipFill>
        <p:spPr bwMode="auto">
          <a:xfrm rot="422030" flipH="1">
            <a:off x="-218514" y="4418721"/>
            <a:ext cx="11733995" cy="3124365"/>
          </a:xfrm>
          <a:custGeom>
            <a:avLst/>
            <a:gdLst>
              <a:gd name="connsiteX0" fmla="*/ 11733995 w 11733995"/>
              <a:gd name="connsiteY0" fmla="*/ 0 h 2986032"/>
              <a:gd name="connsiteX1" fmla="*/ 278107 w 11733995"/>
              <a:gd name="connsiteY1" fmla="*/ 0 h 2986032"/>
              <a:gd name="connsiteX2" fmla="*/ 0 w 11733995"/>
              <a:gd name="connsiteY2" fmla="*/ 1583703 h 2986032"/>
              <a:gd name="connsiteX3" fmla="*/ 11365567 w 11733995"/>
              <a:gd name="connsiteY3" fmla="*/ 2986032 h 29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3995" h="2986032">
                <a:moveTo>
                  <a:pt x="11733995" y="0"/>
                </a:moveTo>
                <a:lnTo>
                  <a:pt x="278107" y="0"/>
                </a:lnTo>
                <a:lnTo>
                  <a:pt x="0" y="1583703"/>
                </a:lnTo>
                <a:lnTo>
                  <a:pt x="11365567" y="29860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查看图片">
            <a:extLst>
              <a:ext uri="{FF2B5EF4-FFF2-40B4-BE49-F238E27FC236}">
                <a16:creationId xmlns:a16="http://schemas.microsoft.com/office/drawing/2014/main" id="{BDBB3A77-9406-2951-E895-D10776397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6" t="23856" b="48131"/>
          <a:stretch/>
        </p:blipFill>
        <p:spPr bwMode="auto">
          <a:xfrm flipH="1">
            <a:off x="84164" y="294805"/>
            <a:ext cx="1673116" cy="131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查看图片">
            <a:extLst>
              <a:ext uri="{FF2B5EF4-FFF2-40B4-BE49-F238E27FC236}">
                <a16:creationId xmlns:a16="http://schemas.microsoft.com/office/drawing/2014/main" id="{D70B40D2-75EB-A360-40EF-D852D1E78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36824" r="57612" b="35163"/>
          <a:stretch/>
        </p:blipFill>
        <p:spPr bwMode="auto">
          <a:xfrm>
            <a:off x="10395526" y="1208249"/>
            <a:ext cx="1433816" cy="11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6E088F4D-BEB0-F84E-A94A-6F74C32D4C29}"/>
              </a:ext>
            </a:extLst>
          </p:cNvPr>
          <p:cNvGrpSpPr/>
          <p:nvPr/>
        </p:nvGrpSpPr>
        <p:grpSpPr>
          <a:xfrm>
            <a:off x="1412953" y="387469"/>
            <a:ext cx="6048722" cy="2363322"/>
            <a:chOff x="987936" y="969126"/>
            <a:chExt cx="5477943" cy="236332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72AA04C-9C0A-CB46-9345-6D0A40098F75}"/>
                </a:ext>
              </a:extLst>
            </p:cNvPr>
            <p:cNvSpPr txBox="1"/>
            <p:nvPr/>
          </p:nvSpPr>
          <p:spPr>
            <a:xfrm>
              <a:off x="987936" y="969126"/>
              <a:ext cx="176995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以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26661BC-4940-8546-99B7-682D17CA5721}"/>
                </a:ext>
              </a:extLst>
            </p:cNvPr>
            <p:cNvSpPr txBox="1"/>
            <p:nvPr/>
          </p:nvSpPr>
          <p:spPr>
            <a:xfrm>
              <a:off x="2187208" y="1116457"/>
              <a:ext cx="180044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我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A3F90F3-BFC5-A84D-B192-FE05D84D0888}"/>
                </a:ext>
              </a:extLst>
            </p:cNvPr>
            <p:cNvSpPr txBox="1"/>
            <p:nvPr/>
          </p:nvSpPr>
          <p:spPr>
            <a:xfrm>
              <a:off x="3533043" y="1022764"/>
              <a:ext cx="181206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之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78B330C-8868-9B4E-845D-33E8E3E70F96}"/>
                </a:ext>
              </a:extLst>
            </p:cNvPr>
            <p:cNvSpPr txBox="1"/>
            <p:nvPr/>
          </p:nvSpPr>
          <p:spPr>
            <a:xfrm>
              <a:off x="4695920" y="984049"/>
              <a:ext cx="176995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力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CB7B80F-66AD-024E-8C80-C3747B1CC5B2}"/>
              </a:ext>
            </a:extLst>
          </p:cNvPr>
          <p:cNvGrpSpPr/>
          <p:nvPr/>
        </p:nvGrpSpPr>
        <p:grpSpPr>
          <a:xfrm>
            <a:off x="3798209" y="1874440"/>
            <a:ext cx="6155087" cy="2244289"/>
            <a:chOff x="760528" y="2946938"/>
            <a:chExt cx="5574270" cy="2244289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79B5A16-1EB9-144B-B1A2-716CE4D6CDBC}"/>
                </a:ext>
              </a:extLst>
            </p:cNvPr>
            <p:cNvSpPr txBox="1"/>
            <p:nvPr/>
          </p:nvSpPr>
          <p:spPr>
            <a:xfrm>
              <a:off x="760528" y="2962793"/>
              <a:ext cx="176995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追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45DD2FC-ADA8-FA45-A5AF-95E6EB3D9D19}"/>
                </a:ext>
              </a:extLst>
            </p:cNvPr>
            <p:cNvSpPr txBox="1"/>
            <p:nvPr/>
          </p:nvSpPr>
          <p:spPr>
            <a:xfrm>
              <a:off x="1991437" y="2948494"/>
              <a:ext cx="180044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我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0BF9BAC-5DD7-5048-A68E-C071634CB283}"/>
                </a:ext>
              </a:extLst>
            </p:cNvPr>
            <p:cNvSpPr txBox="1"/>
            <p:nvPr/>
          </p:nvSpPr>
          <p:spPr>
            <a:xfrm>
              <a:off x="3276690" y="2975236"/>
              <a:ext cx="178447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所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D41C454-A16F-3748-A392-6566EC51B03E}"/>
                </a:ext>
              </a:extLst>
            </p:cNvPr>
            <p:cNvSpPr txBox="1"/>
            <p:nvPr/>
          </p:nvSpPr>
          <p:spPr>
            <a:xfrm>
              <a:off x="4564840" y="2946938"/>
              <a:ext cx="176995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愿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082EAB9-8217-1447-90C9-2BD485F41D78}"/>
              </a:ext>
            </a:extLst>
          </p:cNvPr>
          <p:cNvSpPr txBox="1"/>
          <p:nvPr/>
        </p:nvSpPr>
        <p:spPr>
          <a:xfrm>
            <a:off x="3567736" y="514864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学院：软件学院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D0F099D-14BD-954E-BD22-9C5691155CB4}"/>
              </a:ext>
            </a:extLst>
          </p:cNvPr>
          <p:cNvSpPr txBox="1"/>
          <p:nvPr/>
        </p:nvSpPr>
        <p:spPr>
          <a:xfrm>
            <a:off x="6595753" y="5148646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答辩人：姚凯方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264CCE-C8DE-51B7-14AC-C3001C0849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8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140970" y="-7620"/>
            <a:ext cx="11910060" cy="6873240"/>
            <a:chOff x="-13" y="-173"/>
            <a:chExt cx="19276" cy="11124"/>
          </a:xfrm>
        </p:grpSpPr>
        <p:sp>
          <p:nvSpPr>
            <p:cNvPr id="75" name="矩形 74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4218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9770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17462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/>
              </a:gs>
              <a:gs pos="0">
                <a:srgbClr val="A90003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 t="38243"/>
          <a:stretch>
            <a:fillRect/>
          </a:stretch>
        </p:blipFill>
        <p:spPr>
          <a:xfrm flipH="1">
            <a:off x="2551430" y="-34925"/>
            <a:ext cx="9640570" cy="6744970"/>
          </a:xfrm>
          <a:custGeom>
            <a:avLst/>
            <a:gdLst>
              <a:gd name="connsiteX0" fmla="*/ 0 w 9596327"/>
              <a:gd name="connsiteY0" fmla="*/ 0 h 6745000"/>
              <a:gd name="connsiteX1" fmla="*/ 9596327 w 9596327"/>
              <a:gd name="connsiteY1" fmla="*/ 0 h 6745000"/>
              <a:gd name="connsiteX2" fmla="*/ 9596327 w 9596327"/>
              <a:gd name="connsiteY2" fmla="*/ 6745000 h 6745000"/>
              <a:gd name="connsiteX3" fmla="*/ 0 w 9596327"/>
              <a:gd name="connsiteY3" fmla="*/ 6745000 h 67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6327" h="6745000">
                <a:moveTo>
                  <a:pt x="0" y="0"/>
                </a:moveTo>
                <a:lnTo>
                  <a:pt x="9596327" y="0"/>
                </a:lnTo>
                <a:lnTo>
                  <a:pt x="9596327" y="6745000"/>
                </a:lnTo>
                <a:lnTo>
                  <a:pt x="0" y="6745000"/>
                </a:lnTo>
                <a:close/>
              </a:path>
            </a:pathLst>
          </a:custGeom>
        </p:spPr>
      </p:pic>
      <p:pic>
        <p:nvPicPr>
          <p:cNvPr id="14" name="Picture 2" descr="查看图片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3812540" y="-1041400"/>
            <a:ext cx="928370" cy="9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巅峰之秀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3381" y="100091"/>
            <a:ext cx="2286635" cy="1453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r="59168" b="34258"/>
          <a:stretch>
            <a:fillRect/>
          </a:stretch>
        </p:blipFill>
        <p:spPr>
          <a:xfrm flipH="1">
            <a:off x="5869478" y="-404201"/>
            <a:ext cx="6256638" cy="780542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154D8EF0-C749-0545-999D-461821A573DE}"/>
              </a:ext>
            </a:extLst>
          </p:cNvPr>
          <p:cNvSpPr txBox="1"/>
          <p:nvPr/>
        </p:nvSpPr>
        <p:spPr>
          <a:xfrm>
            <a:off x="653226" y="2442279"/>
            <a:ext cx="2212642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9900">
                <a:gradFill>
                  <a:gsLst>
                    <a:gs pos="36000">
                      <a:schemeClr val="accent2">
                        <a:lumMod val="40000"/>
                        <a:lumOff val="60000"/>
                      </a:schemeClr>
                    </a:gs>
                    <a:gs pos="72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9780000" scaled="0"/>
                </a:gradFill>
                <a:latin typeface="云峰飞云体" panose="02000500000000000000" pitchFamily="2" charset="-122"/>
                <a:ea typeface="云峰飞云体" panose="02000500000000000000" pitchFamily="2" charset="-122"/>
              </a:defRPr>
            </a:lvl1pPr>
          </a:lstStyle>
          <a:p>
            <a:r>
              <a:rPr lang="zh-CN" altLang="en-US" sz="11500" dirty="0">
                <a:latin typeface="HYShangWeiShouShuW" pitchFamily="18" charset="-122"/>
                <a:ea typeface="HYShangWeiShouShuW" pitchFamily="18" charset="-122"/>
              </a:rPr>
              <a:t>目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7BF3BE3-D574-244F-9606-1873FF5209CC}"/>
              </a:ext>
            </a:extLst>
          </p:cNvPr>
          <p:cNvSpPr txBox="1"/>
          <p:nvPr/>
        </p:nvSpPr>
        <p:spPr>
          <a:xfrm>
            <a:off x="1284575" y="3639332"/>
            <a:ext cx="1460500" cy="1769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9900">
                <a:gradFill>
                  <a:gsLst>
                    <a:gs pos="36000">
                      <a:schemeClr val="accent2">
                        <a:lumMod val="40000"/>
                        <a:lumOff val="60000"/>
                      </a:schemeClr>
                    </a:gs>
                    <a:gs pos="72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9780000" scaled="0"/>
                </a:gradFill>
                <a:latin typeface="云峰飞云体" panose="02000500000000000000" pitchFamily="2" charset="-122"/>
                <a:ea typeface="云峰飞云体" panose="02000500000000000000" pitchFamily="2" charset="-122"/>
              </a:defRPr>
            </a:lvl1pPr>
          </a:lstStyle>
          <a:p>
            <a:r>
              <a:rPr lang="zh-CN" altLang="en-US" sz="11500" dirty="0">
                <a:latin typeface="HYShangWeiShouShuW" pitchFamily="18" charset="-122"/>
                <a:ea typeface="HYShangWeiShouShuW" pitchFamily="18" charset="-122"/>
              </a:rPr>
              <a:t>录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12A68C2-2485-3E4F-AC49-EA916E017359}"/>
              </a:ext>
            </a:extLst>
          </p:cNvPr>
          <p:cNvGrpSpPr/>
          <p:nvPr/>
        </p:nvGrpSpPr>
        <p:grpSpPr>
          <a:xfrm>
            <a:off x="3077810" y="3639332"/>
            <a:ext cx="3625596" cy="1352088"/>
            <a:chOff x="6610421" y="1834598"/>
            <a:chExt cx="3625596" cy="1352088"/>
          </a:xfrm>
        </p:grpSpPr>
        <p:cxnSp>
          <p:nvCxnSpPr>
            <p:cNvPr id="48" name="直接连接符 11">
              <a:extLst>
                <a:ext uri="{FF2B5EF4-FFF2-40B4-BE49-F238E27FC236}">
                  <a16:creationId xmlns:a16="http://schemas.microsoft.com/office/drawing/2014/main" id="{79B214E0-207C-424C-AA4D-92A3EA80F7AC}"/>
                </a:ext>
              </a:extLst>
            </p:cNvPr>
            <p:cNvCxnSpPr>
              <a:cxnSpLocks/>
            </p:cNvCxnSpPr>
            <p:nvPr/>
          </p:nvCxnSpPr>
          <p:spPr>
            <a:xfrm>
              <a:off x="6615441" y="1889183"/>
              <a:ext cx="0" cy="983913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49" name="文本框 18">
              <a:extLst>
                <a:ext uri="{FF2B5EF4-FFF2-40B4-BE49-F238E27FC236}">
                  <a16:creationId xmlns:a16="http://schemas.microsoft.com/office/drawing/2014/main" id="{9A351CE7-0EB7-5F45-A56A-37EB92D3FD48}"/>
                </a:ext>
              </a:extLst>
            </p:cNvPr>
            <p:cNvSpPr txBox="1"/>
            <p:nvPr/>
          </p:nvSpPr>
          <p:spPr>
            <a:xfrm>
              <a:off x="7930862" y="2108134"/>
              <a:ext cx="2305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rPr>
                <a:t>竞赛方面</a:t>
              </a:r>
              <a:endParaRPr lang="zh-CN" altLang="en-US" sz="4000" b="0" dirty="0">
                <a:latin typeface="FZFengYaSongS-GB" panose="02000000000000000000" pitchFamily="2" charset="-122"/>
                <a:ea typeface="FZFengYaSongS-GB" panose="02000000000000000000" pitchFamily="2" charset="-122"/>
                <a:cs typeface="HarmonyOS Sans SC Medium" panose="00000500000000000000" charset="-122"/>
                <a:sym typeface="HarmonyOS Sans SC Medium" panose="00000500000000000000" charset="-122"/>
              </a:endParaRPr>
            </a:p>
          </p:txBody>
        </p:sp>
        <p:sp>
          <p:nvSpPr>
            <p:cNvPr id="50" name="文本框 16">
              <a:extLst>
                <a:ext uri="{FF2B5EF4-FFF2-40B4-BE49-F238E27FC236}">
                  <a16:creationId xmlns:a16="http://schemas.microsoft.com/office/drawing/2014/main" id="{95E0608A-2B3F-B940-A307-1BEF30D310DD}"/>
                </a:ext>
              </a:extLst>
            </p:cNvPr>
            <p:cNvSpPr txBox="1"/>
            <p:nvPr/>
          </p:nvSpPr>
          <p:spPr>
            <a:xfrm>
              <a:off x="6913051" y="2020531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叁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A4C6CB6C-B8EE-EC4E-B5D1-8840B240922B}"/>
                </a:ext>
              </a:extLst>
            </p:cNvPr>
            <p:cNvGrpSpPr/>
            <p:nvPr/>
          </p:nvGrpSpPr>
          <p:grpSpPr>
            <a:xfrm>
              <a:off x="6610421" y="1931926"/>
              <a:ext cx="1254760" cy="1254760"/>
              <a:chOff x="1505227" y="2600620"/>
              <a:chExt cx="932094" cy="932094"/>
            </a:xfrm>
          </p:grpSpPr>
          <p:sp>
            <p:nvSpPr>
              <p:cNvPr id="53" name="弧形 56">
                <a:extLst>
                  <a:ext uri="{FF2B5EF4-FFF2-40B4-BE49-F238E27FC236}">
                    <a16:creationId xmlns:a16="http://schemas.microsoft.com/office/drawing/2014/main" id="{F894C127-DC94-E441-AF74-1CC72F74B9A9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54" name="弧形 57">
                <a:extLst>
                  <a:ext uri="{FF2B5EF4-FFF2-40B4-BE49-F238E27FC236}">
                    <a16:creationId xmlns:a16="http://schemas.microsoft.com/office/drawing/2014/main" id="{0569177A-893C-C74B-B4CD-E96860AC4740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52" name="文本框 49">
              <a:extLst>
                <a:ext uri="{FF2B5EF4-FFF2-40B4-BE49-F238E27FC236}">
                  <a16:creationId xmlns:a16="http://schemas.microsoft.com/office/drawing/2014/main" id="{5DF497A4-0B4D-7245-BE7B-20565A3439E9}"/>
                </a:ext>
              </a:extLst>
            </p:cNvPr>
            <p:cNvSpPr txBox="1"/>
            <p:nvPr/>
          </p:nvSpPr>
          <p:spPr>
            <a:xfrm>
              <a:off x="8002039" y="1834598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THREE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6E9B418-57A8-4E47-A8ED-2BD5FFDEC318}"/>
              </a:ext>
            </a:extLst>
          </p:cNvPr>
          <p:cNvGrpSpPr/>
          <p:nvPr/>
        </p:nvGrpSpPr>
        <p:grpSpPr>
          <a:xfrm>
            <a:off x="3088032" y="4939209"/>
            <a:ext cx="3642165" cy="1305136"/>
            <a:chOff x="9191890" y="2258740"/>
            <a:chExt cx="3642165" cy="1305136"/>
          </a:xfrm>
        </p:grpSpPr>
        <p:cxnSp>
          <p:nvCxnSpPr>
            <p:cNvPr id="58" name="直接连接符 13">
              <a:extLst>
                <a:ext uri="{FF2B5EF4-FFF2-40B4-BE49-F238E27FC236}">
                  <a16:creationId xmlns:a16="http://schemas.microsoft.com/office/drawing/2014/main" id="{B2A9136F-F9C6-C94B-B33C-602B6A1E2D4B}"/>
                </a:ext>
              </a:extLst>
            </p:cNvPr>
            <p:cNvCxnSpPr>
              <a:cxnSpLocks/>
            </p:cNvCxnSpPr>
            <p:nvPr/>
          </p:nvCxnSpPr>
          <p:spPr>
            <a:xfrm>
              <a:off x="9191890" y="2315482"/>
              <a:ext cx="0" cy="889109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59" name="文本框 18">
              <a:extLst>
                <a:ext uri="{FF2B5EF4-FFF2-40B4-BE49-F238E27FC236}">
                  <a16:creationId xmlns:a16="http://schemas.microsoft.com/office/drawing/2014/main" id="{37B569D7-7F3A-7840-91FA-26A6FCFB9DFA}"/>
                </a:ext>
              </a:extLst>
            </p:cNvPr>
            <p:cNvSpPr txBox="1"/>
            <p:nvPr/>
          </p:nvSpPr>
          <p:spPr>
            <a:xfrm>
              <a:off x="10575459" y="2496705"/>
              <a:ext cx="22585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rPr>
                <a:t>实践方面</a:t>
              </a:r>
            </a:p>
          </p:txBody>
        </p:sp>
        <p:sp>
          <p:nvSpPr>
            <p:cNvPr id="60" name="文本框 16">
              <a:extLst>
                <a:ext uri="{FF2B5EF4-FFF2-40B4-BE49-F238E27FC236}">
                  <a16:creationId xmlns:a16="http://schemas.microsoft.com/office/drawing/2014/main" id="{895C57DE-A313-6342-8C3B-532D02EE19D8}"/>
                </a:ext>
              </a:extLst>
            </p:cNvPr>
            <p:cNvSpPr txBox="1"/>
            <p:nvPr/>
          </p:nvSpPr>
          <p:spPr>
            <a:xfrm>
              <a:off x="9573935" y="2435150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肆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7E6661E-A18C-214B-92B1-59301D3E0680}"/>
                </a:ext>
              </a:extLst>
            </p:cNvPr>
            <p:cNvGrpSpPr/>
            <p:nvPr/>
          </p:nvGrpSpPr>
          <p:grpSpPr>
            <a:xfrm>
              <a:off x="9267896" y="2309116"/>
              <a:ext cx="1254760" cy="1254760"/>
              <a:chOff x="1505227" y="2600620"/>
              <a:chExt cx="932094" cy="932094"/>
            </a:xfrm>
          </p:grpSpPr>
          <p:sp>
            <p:nvSpPr>
              <p:cNvPr id="64" name="弧形 54">
                <a:extLst>
                  <a:ext uri="{FF2B5EF4-FFF2-40B4-BE49-F238E27FC236}">
                    <a16:creationId xmlns:a16="http://schemas.microsoft.com/office/drawing/2014/main" id="{C88C6870-45AF-4740-8096-C339B8B6FC16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65" name="弧形 55">
                <a:extLst>
                  <a:ext uri="{FF2B5EF4-FFF2-40B4-BE49-F238E27FC236}">
                    <a16:creationId xmlns:a16="http://schemas.microsoft.com/office/drawing/2014/main" id="{4BFE61CD-8AFA-0B4B-9750-3CC2DE523DF0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63" name="文本框 49">
              <a:extLst>
                <a:ext uri="{FF2B5EF4-FFF2-40B4-BE49-F238E27FC236}">
                  <a16:creationId xmlns:a16="http://schemas.microsoft.com/office/drawing/2014/main" id="{37FCA912-E054-394C-9C02-993134AB0554}"/>
                </a:ext>
              </a:extLst>
            </p:cNvPr>
            <p:cNvSpPr txBox="1"/>
            <p:nvPr/>
          </p:nvSpPr>
          <p:spPr>
            <a:xfrm>
              <a:off x="10619644" y="2258740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FOUR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79336DA-8ADE-1E48-9F48-D5B9C98D9D34}"/>
              </a:ext>
            </a:extLst>
          </p:cNvPr>
          <p:cNvGrpSpPr/>
          <p:nvPr/>
        </p:nvGrpSpPr>
        <p:grpSpPr>
          <a:xfrm>
            <a:off x="3088032" y="1184645"/>
            <a:ext cx="3666770" cy="2239767"/>
            <a:chOff x="3350218" y="-235144"/>
            <a:chExt cx="3666770" cy="2239767"/>
          </a:xfrm>
        </p:grpSpPr>
        <p:cxnSp>
          <p:nvCxnSpPr>
            <p:cNvPr id="67" name="直接连接符 7">
              <a:extLst>
                <a:ext uri="{FF2B5EF4-FFF2-40B4-BE49-F238E27FC236}">
                  <a16:creationId xmlns:a16="http://schemas.microsoft.com/office/drawing/2014/main" id="{9A63D739-30F4-8D43-AD1B-8D33DEE188BC}"/>
                </a:ext>
              </a:extLst>
            </p:cNvPr>
            <p:cNvCxnSpPr>
              <a:cxnSpLocks/>
            </p:cNvCxnSpPr>
            <p:nvPr/>
          </p:nvCxnSpPr>
          <p:spPr>
            <a:xfrm>
              <a:off x="3350218" y="-220365"/>
              <a:ext cx="0" cy="921466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A7C393FC-1214-9144-A260-D36F73A4B381}"/>
                </a:ext>
              </a:extLst>
            </p:cNvPr>
            <p:cNvGrpSpPr/>
            <p:nvPr/>
          </p:nvGrpSpPr>
          <p:grpSpPr>
            <a:xfrm>
              <a:off x="3432977" y="-152192"/>
              <a:ext cx="1254819" cy="1254819"/>
              <a:chOff x="1505227" y="2600620"/>
              <a:chExt cx="932094" cy="932094"/>
            </a:xfrm>
          </p:grpSpPr>
          <p:sp>
            <p:nvSpPr>
              <p:cNvPr id="72" name="弧形 60">
                <a:extLst>
                  <a:ext uri="{FF2B5EF4-FFF2-40B4-BE49-F238E27FC236}">
                    <a16:creationId xmlns:a16="http://schemas.microsoft.com/office/drawing/2014/main" id="{BD02E48B-E3D4-D546-AF25-94E25B7F9103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73" name="弧形 61">
                <a:extLst>
                  <a:ext uri="{FF2B5EF4-FFF2-40B4-BE49-F238E27FC236}">
                    <a16:creationId xmlns:a16="http://schemas.microsoft.com/office/drawing/2014/main" id="{719F88D2-2772-FD40-BBA3-7425529D3D5E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69" name="文本框 16">
              <a:extLst>
                <a:ext uri="{FF2B5EF4-FFF2-40B4-BE49-F238E27FC236}">
                  <a16:creationId xmlns:a16="http://schemas.microsoft.com/office/drawing/2014/main" id="{8877FB3D-374A-CE4B-82BD-A5E456BB07AC}"/>
                </a:ext>
              </a:extLst>
            </p:cNvPr>
            <p:cNvSpPr txBox="1"/>
            <p:nvPr/>
          </p:nvSpPr>
          <p:spPr>
            <a:xfrm>
              <a:off x="3753162" y="-68340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b="1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壹</a:t>
              </a:r>
            </a:p>
          </p:txBody>
        </p:sp>
        <p:sp>
          <p:nvSpPr>
            <p:cNvPr id="70" name="文本框 49">
              <a:extLst>
                <a:ext uri="{FF2B5EF4-FFF2-40B4-BE49-F238E27FC236}">
                  <a16:creationId xmlns:a16="http://schemas.microsoft.com/office/drawing/2014/main" id="{D7E0EA9F-4779-AD43-9704-42118FD81BD6}"/>
                </a:ext>
              </a:extLst>
            </p:cNvPr>
            <p:cNvSpPr txBox="1"/>
            <p:nvPr/>
          </p:nvSpPr>
          <p:spPr>
            <a:xfrm>
              <a:off x="4712766" y="-235144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ONE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  <p:sp>
          <p:nvSpPr>
            <p:cNvPr id="71" name="文本框 18">
              <a:extLst>
                <a:ext uri="{FF2B5EF4-FFF2-40B4-BE49-F238E27FC236}">
                  <a16:creationId xmlns:a16="http://schemas.microsoft.com/office/drawing/2014/main" id="{A3964459-11E6-ED43-9AE1-95282FED29A8}"/>
                </a:ext>
              </a:extLst>
            </p:cNvPr>
            <p:cNvSpPr txBox="1"/>
            <p:nvPr/>
          </p:nvSpPr>
          <p:spPr>
            <a:xfrm>
              <a:off x="4711833" y="1296737"/>
              <a:ext cx="2305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思想方面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B238F29-6437-3548-8779-8AD457C73FEF}"/>
              </a:ext>
            </a:extLst>
          </p:cNvPr>
          <p:cNvGrpSpPr/>
          <p:nvPr/>
        </p:nvGrpSpPr>
        <p:grpSpPr>
          <a:xfrm>
            <a:off x="3107724" y="1501250"/>
            <a:ext cx="3595029" cy="3278218"/>
            <a:chOff x="4038991" y="811333"/>
            <a:chExt cx="3595029" cy="3278218"/>
          </a:xfrm>
        </p:grpSpPr>
        <p:sp>
          <p:nvSpPr>
            <p:cNvPr id="78" name="文本框 16">
              <a:extLst>
                <a:ext uri="{FF2B5EF4-FFF2-40B4-BE49-F238E27FC236}">
                  <a16:creationId xmlns:a16="http://schemas.microsoft.com/office/drawing/2014/main" id="{9A54F079-99F6-794F-89A1-D2C2CE507409}"/>
                </a:ext>
              </a:extLst>
            </p:cNvPr>
            <p:cNvSpPr txBox="1"/>
            <p:nvPr/>
          </p:nvSpPr>
          <p:spPr>
            <a:xfrm>
              <a:off x="4396851" y="1862042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贰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FCEF972E-892E-1B47-936A-AC21C0A1D53B}"/>
                </a:ext>
              </a:extLst>
            </p:cNvPr>
            <p:cNvGrpSpPr/>
            <p:nvPr/>
          </p:nvGrpSpPr>
          <p:grpSpPr>
            <a:xfrm>
              <a:off x="4038991" y="811333"/>
              <a:ext cx="3595029" cy="3278218"/>
              <a:chOff x="4038991" y="811333"/>
              <a:chExt cx="3595029" cy="3278218"/>
            </a:xfrm>
          </p:grpSpPr>
          <p:sp>
            <p:nvSpPr>
              <p:cNvPr id="82" name="文本框 40">
                <a:extLst>
                  <a:ext uri="{FF2B5EF4-FFF2-40B4-BE49-F238E27FC236}">
                    <a16:creationId xmlns:a16="http://schemas.microsoft.com/office/drawing/2014/main" id="{621795C3-828B-7442-B03A-7C82F21C8E13}"/>
                  </a:ext>
                </a:extLst>
              </p:cNvPr>
              <p:cNvSpPr txBox="1"/>
              <p:nvPr/>
            </p:nvSpPr>
            <p:spPr>
              <a:xfrm>
                <a:off x="5363019" y="2227503"/>
                <a:ext cx="41932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1500" dirty="0">
                  <a:gradFill>
                    <a:gsLst>
                      <a:gs pos="33000">
                        <a:srgbClr val="EAB699"/>
                      </a:gs>
                      <a:gs pos="0">
                        <a:srgbClr val="F8E6DD"/>
                      </a:gs>
                      <a:gs pos="97000">
                        <a:srgbClr val="F0A98C"/>
                      </a:gs>
                      <a:gs pos="61000">
                        <a:srgbClr val="F3D0BA"/>
                      </a:gs>
                    </a:gsLst>
                    <a:lin ang="5400000" scaled="1"/>
                  </a:gradFill>
                  <a:effectLst>
                    <a:outerShdw blurRad="152400" dist="38100" dir="5400000" algn="t" rotWithShape="0">
                      <a:srgbClr val="DAAA6C">
                        <a:alpha val="4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cxnSp>
            <p:nvCxnSpPr>
              <p:cNvPr id="91" name="直接连接符 9">
                <a:extLst>
                  <a:ext uri="{FF2B5EF4-FFF2-40B4-BE49-F238E27FC236}">
                    <a16:creationId xmlns:a16="http://schemas.microsoft.com/office/drawing/2014/main" id="{785FCDAE-6A07-BF48-8C72-2EF1C7F14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991" y="1889183"/>
                <a:ext cx="0" cy="710568"/>
              </a:xfrm>
              <a:prstGeom prst="line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olid"/>
                <a:miter lim="800000"/>
              </a:ln>
              <a:effectLst/>
            </p:spPr>
          </p:cxn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47D35D9B-5B0F-F94F-84CA-64257B4CDD4B}"/>
                  </a:ext>
                </a:extLst>
              </p:cNvPr>
              <p:cNvGrpSpPr/>
              <p:nvPr/>
            </p:nvGrpSpPr>
            <p:grpSpPr>
              <a:xfrm>
                <a:off x="4086931" y="1763651"/>
                <a:ext cx="1254760" cy="1254760"/>
                <a:chOff x="1505227" y="2600620"/>
                <a:chExt cx="932094" cy="932094"/>
              </a:xfrm>
            </p:grpSpPr>
            <p:sp>
              <p:nvSpPr>
                <p:cNvPr id="95" name="弧形 58">
                  <a:extLst>
                    <a:ext uri="{FF2B5EF4-FFF2-40B4-BE49-F238E27FC236}">
                      <a16:creationId xmlns:a16="http://schemas.microsoft.com/office/drawing/2014/main" id="{6399BB39-FDC4-2249-BB9A-4D1B9DC003F7}"/>
                    </a:ext>
                  </a:extLst>
                </p:cNvPr>
                <p:cNvSpPr/>
                <p:nvPr/>
              </p:nvSpPr>
              <p:spPr>
                <a:xfrm>
                  <a:off x="1543016" y="2638409"/>
                  <a:ext cx="856516" cy="856516"/>
                </a:xfrm>
                <a:prstGeom prst="arc">
                  <a:avLst/>
                </a:prstGeom>
                <a:noFill/>
                <a:ln w="6350" cap="flat" cmpd="sng" algn="ctr">
                  <a:gradFill flip="none" rotWithShape="1">
                    <a:gsLst>
                      <a:gs pos="100000">
                        <a:srgbClr val="F2C992">
                          <a:alpha val="0"/>
                        </a:srgbClr>
                      </a:gs>
                      <a:gs pos="0">
                        <a:srgbClr val="F5DAB7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prstDash val="sys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tx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ZFengYaSongS-GB" panose="02000000000000000000" pitchFamily="2" charset="-122"/>
                    <a:ea typeface="FZFengYaSongS-GB" panose="02000000000000000000" pitchFamily="2" charset="-122"/>
                    <a:cs typeface="HarmonyOS Sans SC Medium" panose="00000500000000000000" charset="-122"/>
                  </a:endParaRPr>
                </a:p>
              </p:txBody>
            </p:sp>
            <p:sp>
              <p:nvSpPr>
                <p:cNvPr id="96" name="弧形 59">
                  <a:extLst>
                    <a:ext uri="{FF2B5EF4-FFF2-40B4-BE49-F238E27FC236}">
                      <a16:creationId xmlns:a16="http://schemas.microsoft.com/office/drawing/2014/main" id="{62AE38B3-A556-C942-B9F5-6DB4D51F94F9}"/>
                    </a:ext>
                  </a:extLst>
                </p:cNvPr>
                <p:cNvSpPr/>
                <p:nvPr/>
              </p:nvSpPr>
              <p:spPr>
                <a:xfrm>
                  <a:off x="1505227" y="2600620"/>
                  <a:ext cx="932094" cy="932094"/>
                </a:xfrm>
                <a:prstGeom prst="arc">
                  <a:avLst>
                    <a:gd name="adj1" fmla="val 14569639"/>
                    <a:gd name="adj2" fmla="val 0"/>
                  </a:avLst>
                </a:prstGeom>
                <a:noFill/>
                <a:ln w="6350" cap="flat" cmpd="sng" algn="ctr">
                  <a:gradFill flip="none" rotWithShape="1">
                    <a:gsLst>
                      <a:gs pos="100000">
                        <a:srgbClr val="F2C992">
                          <a:alpha val="0"/>
                        </a:srgbClr>
                      </a:gs>
                      <a:gs pos="0">
                        <a:srgbClr val="F5DAB7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prstDash val="sys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tx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ZFengYaSongS-GB" panose="02000000000000000000" pitchFamily="2" charset="-122"/>
                    <a:ea typeface="FZFengYaSongS-GB" panose="02000000000000000000" pitchFamily="2" charset="-122"/>
                    <a:cs typeface="HarmonyOS Sans SC Medium" panose="00000500000000000000" charset="-122"/>
                  </a:endParaRPr>
                </a:p>
              </p:txBody>
            </p:sp>
          </p:grpSp>
          <p:sp>
            <p:nvSpPr>
              <p:cNvPr id="93" name="文本框 49">
                <a:extLst>
                  <a:ext uri="{FF2B5EF4-FFF2-40B4-BE49-F238E27FC236}">
                    <a16:creationId xmlns:a16="http://schemas.microsoft.com/office/drawing/2014/main" id="{B2A2A3EE-BE89-FA4E-BBDA-412F6DDE02BD}"/>
                  </a:ext>
                </a:extLst>
              </p:cNvPr>
              <p:cNvSpPr txBox="1"/>
              <p:nvPr/>
            </p:nvSpPr>
            <p:spPr>
              <a:xfrm>
                <a:off x="5411252" y="1753011"/>
                <a:ext cx="1748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800">
                    <a:gradFill>
                      <a:gsLst>
                        <a:gs pos="0">
                          <a:srgbClr val="FFBA55">
                            <a:lumMod val="20000"/>
                            <a:lumOff val="80000"/>
                          </a:srgbClr>
                        </a:gs>
                        <a:gs pos="98230">
                          <a:srgbClr val="F2C992"/>
                        </a:gs>
                        <a:gs pos="61000">
                          <a:srgbClr val="F5DAB7"/>
                        </a:gs>
                      </a:gsLst>
                      <a:lin ang="5400000" scaled="1"/>
                    </a:gradFill>
                    <a:effectLst>
                      <a:outerShdw blurRad="177800" dist="76200" dir="5400000" algn="t" rotWithShape="0">
                        <a:srgbClr val="F7DEBE">
                          <a:alpha val="40000"/>
                        </a:srgbClr>
                      </a:outerShdw>
                    </a:effectLst>
                    <a:latin typeface="汉仪大宋简" panose="02010600000101010101" pitchFamily="49" charset="-122"/>
                    <a:ea typeface="汉仪大宋简" panose="02010600000101010101" pitchFamily="49" charset="-122"/>
                  </a:defRPr>
                </a:lvl1pPr>
              </a:lstStyle>
              <a:p>
                <a:pPr algn="dist"/>
                <a:r>
                  <a:rPr lang="en-US" altLang="zh-CN" sz="1400" b="1" dirty="0">
                    <a:solidFill>
                      <a:srgbClr val="F4D2A4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  <a:cs typeface="HarmonyOS Sans SC Medium" panose="00000500000000000000" charset="-122"/>
                  </a:rPr>
                  <a:t>PART TWO</a:t>
                </a:r>
                <a:endParaRPr lang="zh-CN" altLang="en-US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94" name="文本框 18">
                <a:extLst>
                  <a:ext uri="{FF2B5EF4-FFF2-40B4-BE49-F238E27FC236}">
                    <a16:creationId xmlns:a16="http://schemas.microsoft.com/office/drawing/2014/main" id="{D20C64B9-7D64-B449-B354-A02A59866841}"/>
                  </a:ext>
                </a:extLst>
              </p:cNvPr>
              <p:cNvSpPr txBox="1"/>
              <p:nvPr/>
            </p:nvSpPr>
            <p:spPr>
              <a:xfrm>
                <a:off x="5328865" y="811333"/>
                <a:ext cx="23051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 b="1">
                    <a:gradFill>
                      <a:gsLst>
                        <a:gs pos="0">
                          <a:srgbClr val="FFBA55">
                            <a:lumMod val="20000"/>
                            <a:lumOff val="80000"/>
                          </a:srgbClr>
                        </a:gs>
                        <a:gs pos="98230">
                          <a:srgbClr val="F2C992"/>
                        </a:gs>
                        <a:gs pos="61000">
                          <a:srgbClr val="F5DAB7"/>
                        </a:gs>
                      </a:gsLst>
                      <a:lin ang="5400000" scaled="1"/>
                    </a:gradFill>
                    <a:effectLst>
                      <a:outerShdw blurRad="177800" dist="76200" dir="5400000" algn="t" rotWithShape="0">
                        <a:srgbClr val="F7DEBE">
                          <a:alpha val="40000"/>
                        </a:srgbClr>
                      </a:outerShdw>
                    </a:effectLst>
                    <a:latin typeface="汉仪君黑-45简" panose="020B0604020202020204" charset="-122"/>
                    <a:ea typeface="汉仪君黑-45简" panose="020B0604020202020204" charset="-122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4000" b="0" dirty="0">
                    <a:latin typeface="FZFengYaSongS-GB" panose="02000000000000000000" pitchFamily="2" charset="-122"/>
                    <a:ea typeface="FZFengYaSongS-GB" panose="02000000000000000000" pitchFamily="2" charset="-122"/>
                    <a:cs typeface="HarmonyOS Sans SC Medium" panose="00000500000000000000" charset="-122"/>
                  </a:rPr>
                  <a:t>学习方面</a:t>
                </a:r>
                <a:endParaRPr lang="zh-CN" altLang="en-US" sz="4000" b="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06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-635" y="-34925"/>
            <a:ext cx="12192635" cy="6892925"/>
            <a:chOff x="-13" y="-173"/>
            <a:chExt cx="19201" cy="11124"/>
          </a:xfrm>
        </p:grpSpPr>
        <p:sp>
          <p:nvSpPr>
            <p:cNvPr id="52" name="矩形 51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33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4606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-34925"/>
            <a:ext cx="12192000" cy="6892290"/>
          </a:xfrm>
          <a:prstGeom prst="rect">
            <a:avLst/>
          </a:prstGeom>
          <a:gradFill flip="none" rotWithShape="1">
            <a:gsLst>
              <a:gs pos="72000">
                <a:srgbClr val="A90003"/>
              </a:gs>
              <a:gs pos="0">
                <a:srgbClr val="A90003">
                  <a:alpha val="5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26400" y="6904990"/>
            <a:ext cx="4064000" cy="91440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2168766" y="1339444"/>
            <a:ext cx="8101540" cy="3787153"/>
            <a:chOff x="3226540" y="1975676"/>
            <a:chExt cx="6137207" cy="286890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3325E8C-7987-DF44-87C9-EC9043DFBE6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学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0327EA-F503-1A46-B59E-B681D4E49109}"/>
                </a:ext>
              </a:extLst>
            </p:cNvPr>
            <p:cNvSpPr txBox="1"/>
            <p:nvPr/>
          </p:nvSpPr>
          <p:spPr>
            <a:xfrm>
              <a:off x="4457950" y="2454774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习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5744003" y="2386523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6902052" y="1975676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4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836172" y="3679246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6ADD689B-62EC-F548-B63A-9B630E2EF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0" y="5217453"/>
            <a:ext cx="12192000" cy="1659255"/>
          </a:xfrm>
          <a:prstGeom prst="rect">
            <a:avLst/>
          </a:prstGeom>
        </p:spPr>
      </p:pic>
      <p:pic>
        <p:nvPicPr>
          <p:cNvPr id="38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AACC22C-F46B-BDA3-9823-FD419C44150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" y="435245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1204EA3D-8E79-19A0-FE0F-49F6B1F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B4F68523-B8F0-A04F-A9E7-71A4002F05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r="59168" b="34258"/>
          <a:stretch>
            <a:fillRect/>
          </a:stretch>
        </p:blipFill>
        <p:spPr>
          <a:xfrm>
            <a:off x="-10805" y="-5239"/>
            <a:ext cx="4358556" cy="6858002"/>
          </a:xfrm>
          <a:prstGeom prst="rect">
            <a:avLst/>
          </a:prstGeom>
        </p:spPr>
      </p:pic>
      <p:sp>
        <p:nvSpPr>
          <p:cNvPr id="146" name="任意多边形: 形状 47">
            <a:extLst>
              <a:ext uri="{FF2B5EF4-FFF2-40B4-BE49-F238E27FC236}">
                <a16:creationId xmlns:a16="http://schemas.microsoft.com/office/drawing/2014/main" id="{672F6C06-AFB1-1643-BD79-B7070BCA931B}"/>
              </a:ext>
            </a:extLst>
          </p:cNvPr>
          <p:cNvSpPr/>
          <p:nvPr/>
        </p:nvSpPr>
        <p:spPr>
          <a:xfrm>
            <a:off x="966700" y="988613"/>
            <a:ext cx="11075177" cy="5117103"/>
          </a:xfrm>
          <a:custGeom>
            <a:avLst/>
            <a:gdLst>
              <a:gd name="connsiteX0" fmla="*/ 0 w 10845801"/>
              <a:gd name="connsiteY0" fmla="*/ 0 h 4025900"/>
              <a:gd name="connsiteX1" fmla="*/ 4609533 w 10845801"/>
              <a:gd name="connsiteY1" fmla="*/ 0 h 4025900"/>
              <a:gd name="connsiteX2" fmla="*/ 5079879 w 10845801"/>
              <a:gd name="connsiteY2" fmla="*/ 628218 h 4025900"/>
              <a:gd name="connsiteX3" fmla="*/ 10845801 w 10845801"/>
              <a:gd name="connsiteY3" fmla="*/ 628218 h 4025900"/>
              <a:gd name="connsiteX4" fmla="*/ 10845801 w 10845801"/>
              <a:gd name="connsiteY4" fmla="*/ 4025900 h 4025900"/>
              <a:gd name="connsiteX5" fmla="*/ 1 w 10845801"/>
              <a:gd name="connsiteY5" fmla="*/ 4025900 h 4025900"/>
              <a:gd name="connsiteX6" fmla="*/ 1 w 10845801"/>
              <a:gd name="connsiteY6" fmla="*/ 1086374 h 4025900"/>
              <a:gd name="connsiteX7" fmla="*/ 0 w 10845801"/>
              <a:gd name="connsiteY7" fmla="*/ 1086374 h 402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5801" h="4025900">
                <a:moveTo>
                  <a:pt x="0" y="0"/>
                </a:moveTo>
                <a:lnTo>
                  <a:pt x="4609533" y="0"/>
                </a:lnTo>
                <a:lnTo>
                  <a:pt x="5079879" y="628218"/>
                </a:lnTo>
                <a:lnTo>
                  <a:pt x="10845801" y="628218"/>
                </a:lnTo>
                <a:lnTo>
                  <a:pt x="10845801" y="4025900"/>
                </a:lnTo>
                <a:lnTo>
                  <a:pt x="1" y="4025900"/>
                </a:lnTo>
                <a:lnTo>
                  <a:pt x="1" y="1086374"/>
                </a:lnTo>
                <a:lnTo>
                  <a:pt x="0" y="1086374"/>
                </a:lnTo>
                <a:close/>
              </a:path>
            </a:pathLst>
          </a:custGeom>
          <a:solidFill>
            <a:schemeClr val="bg1"/>
          </a:solidFill>
          <a:ln w="34925">
            <a:gradFill>
              <a:gsLst>
                <a:gs pos="0">
                  <a:schemeClr val="accent2"/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  <a:effectLst>
            <a:outerShdw blurRad="139700" dist="635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75E699-1152-C244-B212-1E8B0183992F}"/>
              </a:ext>
            </a:extLst>
          </p:cNvPr>
          <p:cNvGrpSpPr/>
          <p:nvPr/>
        </p:nvGrpSpPr>
        <p:grpSpPr>
          <a:xfrm>
            <a:off x="6123294" y="1176960"/>
            <a:ext cx="4491461" cy="2917855"/>
            <a:chOff x="5675375" y="2146905"/>
            <a:chExt cx="4491461" cy="291785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3EB33C1-F0D4-FF23-34CD-E6838B8F287C}"/>
                </a:ext>
              </a:extLst>
            </p:cNvPr>
            <p:cNvSpPr txBox="1"/>
            <p:nvPr/>
          </p:nvSpPr>
          <p:spPr>
            <a:xfrm>
              <a:off x="6016051" y="4211205"/>
              <a:ext cx="41507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校级优秀学生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A36B62-92AE-3A8C-EC0F-D2D3F1253156}"/>
                </a:ext>
              </a:extLst>
            </p:cNvPr>
            <p:cNvSpPr txBox="1"/>
            <p:nvPr/>
          </p:nvSpPr>
          <p:spPr>
            <a:xfrm>
              <a:off x="6025055" y="4664650"/>
              <a:ext cx="41417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优秀共青团员</a:t>
              </a: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9707A1F9-E9ED-71D7-7178-36B527734A16}"/>
                </a:ext>
              </a:extLst>
            </p:cNvPr>
            <p:cNvGrpSpPr/>
            <p:nvPr/>
          </p:nvGrpSpPr>
          <p:grpSpPr>
            <a:xfrm>
              <a:off x="5675375" y="2146905"/>
              <a:ext cx="4278822" cy="440286"/>
              <a:chOff x="6436122" y="1378490"/>
              <a:chExt cx="4278822" cy="440286"/>
            </a:xfrm>
          </p:grpSpPr>
          <p:grpSp>
            <p:nvGrpSpPr>
              <p:cNvPr id="187" name="组合 186">
                <a:extLst>
                  <a:ext uri="{FF2B5EF4-FFF2-40B4-BE49-F238E27FC236}">
                    <a16:creationId xmlns:a16="http://schemas.microsoft.com/office/drawing/2014/main" id="{025B34B4-5B55-89DC-0324-86FC048A1AFA}"/>
                  </a:ext>
                </a:extLst>
              </p:cNvPr>
              <p:cNvGrpSpPr/>
              <p:nvPr/>
            </p:nvGrpSpPr>
            <p:grpSpPr>
              <a:xfrm>
                <a:off x="6465147" y="1378490"/>
                <a:ext cx="4249797" cy="440286"/>
                <a:chOff x="6465147" y="1320909"/>
                <a:chExt cx="3759637" cy="440286"/>
              </a:xfrm>
            </p:grpSpPr>
            <p:sp>
              <p:nvSpPr>
                <p:cNvPr id="185" name="平行四边形 184">
                  <a:extLst>
                    <a:ext uri="{FF2B5EF4-FFF2-40B4-BE49-F238E27FC236}">
                      <a16:creationId xmlns:a16="http://schemas.microsoft.com/office/drawing/2014/main" id="{E6DA2D6D-DECB-7F08-E9DA-618EEE0E6E7F}"/>
                    </a:ext>
                  </a:extLst>
                </p:cNvPr>
                <p:cNvSpPr/>
                <p:nvPr/>
              </p:nvSpPr>
              <p:spPr>
                <a:xfrm>
                  <a:off x="6465147" y="1320909"/>
                  <a:ext cx="3759637" cy="440286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73000">
                      <a:srgbClr val="BA3513">
                        <a:alpha val="58000"/>
                      </a:srgb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 sz="1200" kern="0">
                    <a:solidFill>
                      <a:prstClr val="white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5D9470D7-35DC-E6BF-E09B-E452A342C96E}"/>
                    </a:ext>
                  </a:extLst>
                </p:cNvPr>
                <p:cNvSpPr txBox="1"/>
                <p:nvPr/>
              </p:nvSpPr>
              <p:spPr>
                <a:xfrm>
                  <a:off x="6790750" y="1345131"/>
                  <a:ext cx="22579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2023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-2024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</a:p>
              </p:txBody>
            </p:sp>
          </p:grp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62E11873-DDCC-B011-D840-3C75F53616DF}"/>
                  </a:ext>
                </a:extLst>
              </p:cNvPr>
              <p:cNvSpPr/>
              <p:nvPr/>
            </p:nvSpPr>
            <p:spPr>
              <a:xfrm>
                <a:off x="6436122" y="1475749"/>
                <a:ext cx="224853" cy="218050"/>
              </a:xfrm>
              <a:prstGeom prst="ellipse">
                <a:avLst/>
              </a:prstGeom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  <a:alpha val="91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84000">
                    <a:srgbClr val="C21010"/>
                  </a:gs>
                  <a:gs pos="21000">
                    <a:srgbClr val="CB1414"/>
                  </a:gs>
                  <a:gs pos="56000">
                    <a:schemeClr val="accent1"/>
                  </a:gs>
                </a:gsLst>
                <a:lin ang="2700000" scaled="1"/>
                <a:tileRect/>
              </a:gradFill>
              <a:ln w="22225">
                <a:gradFill flip="none" rotWithShape="1">
                  <a:gsLst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outerShdw blurRad="127000" dist="88900" dir="16200000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sp>
          <p:nvSpPr>
            <p:cNvPr id="3082" name="文本框 3081">
              <a:extLst>
                <a:ext uri="{FF2B5EF4-FFF2-40B4-BE49-F238E27FC236}">
                  <a16:creationId xmlns:a16="http://schemas.microsoft.com/office/drawing/2014/main" id="{BD6E9013-D05F-6777-5E0C-1BC5ECE84E97}"/>
                </a:ext>
              </a:extLst>
            </p:cNvPr>
            <p:cNvSpPr txBox="1"/>
            <p:nvPr/>
          </p:nvSpPr>
          <p:spPr>
            <a:xfrm>
              <a:off x="5840173" y="2723960"/>
              <a:ext cx="35458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获评腾讯高额奖学金</a:t>
              </a:r>
            </a:p>
          </p:txBody>
        </p:sp>
        <p:sp>
          <p:nvSpPr>
            <p:cNvPr id="3083" name="文本框 3082">
              <a:extLst>
                <a:ext uri="{FF2B5EF4-FFF2-40B4-BE49-F238E27FC236}">
                  <a16:creationId xmlns:a16="http://schemas.microsoft.com/office/drawing/2014/main" id="{13590266-A79A-8339-AF3D-882D381C4D34}"/>
                </a:ext>
              </a:extLst>
            </p:cNvPr>
            <p:cNvSpPr txBox="1"/>
            <p:nvPr/>
          </p:nvSpPr>
          <p:spPr>
            <a:xfrm>
              <a:off x="5840177" y="3118866"/>
              <a:ext cx="39782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新生学院优秀学生</a:t>
              </a:r>
            </a:p>
          </p:txBody>
        </p:sp>
        <p:grpSp>
          <p:nvGrpSpPr>
            <p:cNvPr id="3084" name="组合 3083">
              <a:extLst>
                <a:ext uri="{FF2B5EF4-FFF2-40B4-BE49-F238E27FC236}">
                  <a16:creationId xmlns:a16="http://schemas.microsoft.com/office/drawing/2014/main" id="{DEDCE49E-5A54-7BAC-93EA-4F97DD188E19}"/>
                </a:ext>
              </a:extLst>
            </p:cNvPr>
            <p:cNvGrpSpPr/>
            <p:nvPr/>
          </p:nvGrpSpPr>
          <p:grpSpPr>
            <a:xfrm>
              <a:off x="5675375" y="3660388"/>
              <a:ext cx="4278822" cy="440286"/>
              <a:chOff x="6436122" y="1378490"/>
              <a:chExt cx="4278822" cy="440286"/>
            </a:xfrm>
          </p:grpSpPr>
          <p:grpSp>
            <p:nvGrpSpPr>
              <p:cNvPr id="3085" name="组合 3084">
                <a:extLst>
                  <a:ext uri="{FF2B5EF4-FFF2-40B4-BE49-F238E27FC236}">
                    <a16:creationId xmlns:a16="http://schemas.microsoft.com/office/drawing/2014/main" id="{4709AA1A-470D-CDDC-F51F-7440D6A9DB77}"/>
                  </a:ext>
                </a:extLst>
              </p:cNvPr>
              <p:cNvGrpSpPr/>
              <p:nvPr/>
            </p:nvGrpSpPr>
            <p:grpSpPr>
              <a:xfrm>
                <a:off x="6465147" y="1378490"/>
                <a:ext cx="4249797" cy="440286"/>
                <a:chOff x="6465147" y="1320909"/>
                <a:chExt cx="3759637" cy="440286"/>
              </a:xfrm>
            </p:grpSpPr>
            <p:sp>
              <p:nvSpPr>
                <p:cNvPr id="3087" name="平行四边形 3086">
                  <a:extLst>
                    <a:ext uri="{FF2B5EF4-FFF2-40B4-BE49-F238E27FC236}">
                      <a16:creationId xmlns:a16="http://schemas.microsoft.com/office/drawing/2014/main" id="{3BDB978B-11CE-E524-DDCD-85C6079DCB31}"/>
                    </a:ext>
                  </a:extLst>
                </p:cNvPr>
                <p:cNvSpPr/>
                <p:nvPr/>
              </p:nvSpPr>
              <p:spPr>
                <a:xfrm>
                  <a:off x="6465147" y="1320909"/>
                  <a:ext cx="3759637" cy="440286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73000">
                      <a:srgbClr val="BA3513">
                        <a:alpha val="58000"/>
                      </a:srgb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 sz="1200" kern="0">
                    <a:solidFill>
                      <a:prstClr val="white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  <p:sp>
              <p:nvSpPr>
                <p:cNvPr id="3088" name="文本框 3087">
                  <a:extLst>
                    <a:ext uri="{FF2B5EF4-FFF2-40B4-BE49-F238E27FC236}">
                      <a16:creationId xmlns:a16="http://schemas.microsoft.com/office/drawing/2014/main" id="{1D466DED-48FD-1FDC-DD64-B7BA8BE5653C}"/>
                    </a:ext>
                  </a:extLst>
                </p:cNvPr>
                <p:cNvSpPr txBox="1"/>
                <p:nvPr/>
              </p:nvSpPr>
              <p:spPr>
                <a:xfrm>
                  <a:off x="6797408" y="1345539"/>
                  <a:ext cx="22579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2024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-2025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</a:p>
              </p:txBody>
            </p:sp>
          </p:grpSp>
          <p:sp>
            <p:nvSpPr>
              <p:cNvPr id="3086" name="椭圆 3085">
                <a:extLst>
                  <a:ext uri="{FF2B5EF4-FFF2-40B4-BE49-F238E27FC236}">
                    <a16:creationId xmlns:a16="http://schemas.microsoft.com/office/drawing/2014/main" id="{F465C6B5-F7BE-DC76-93F6-8F3C5969A58D}"/>
                  </a:ext>
                </a:extLst>
              </p:cNvPr>
              <p:cNvSpPr/>
              <p:nvPr/>
            </p:nvSpPr>
            <p:spPr>
              <a:xfrm>
                <a:off x="6436122" y="1475749"/>
                <a:ext cx="224853" cy="218050"/>
              </a:xfrm>
              <a:prstGeom prst="ellipse">
                <a:avLst/>
              </a:prstGeom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  <a:alpha val="91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84000">
                    <a:srgbClr val="C21010"/>
                  </a:gs>
                  <a:gs pos="21000">
                    <a:srgbClr val="CB1414"/>
                  </a:gs>
                  <a:gs pos="56000">
                    <a:schemeClr val="accent1"/>
                  </a:gs>
                </a:gsLst>
                <a:lin ang="2700000" scaled="1"/>
                <a:tileRect/>
              </a:gradFill>
              <a:ln w="22225">
                <a:gradFill flip="none" rotWithShape="1">
                  <a:gsLst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outerShdw blurRad="127000" dist="88900" dir="16200000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cxnSp>
          <p:nvCxnSpPr>
            <p:cNvPr id="3095" name="直接连接符 3094">
              <a:extLst>
                <a:ext uri="{FF2B5EF4-FFF2-40B4-BE49-F238E27FC236}">
                  <a16:creationId xmlns:a16="http://schemas.microsoft.com/office/drawing/2014/main" id="{7E57CF33-D528-13F4-0BBD-58225F9E7FE4}"/>
                </a:ext>
              </a:extLst>
            </p:cNvPr>
            <p:cNvCxnSpPr/>
            <p:nvPr/>
          </p:nvCxnSpPr>
          <p:spPr>
            <a:xfrm>
              <a:off x="5784755" y="2713334"/>
              <a:ext cx="0" cy="831597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alpha val="0"/>
                      <a:lumMod val="14000"/>
                      <a:lumOff val="8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2" name="直接连接符 3101">
              <a:extLst>
                <a:ext uri="{FF2B5EF4-FFF2-40B4-BE49-F238E27FC236}">
                  <a16:creationId xmlns:a16="http://schemas.microsoft.com/office/drawing/2014/main" id="{BE33F51D-3489-A1DD-7C84-FFA647D9866F}"/>
                </a:ext>
              </a:extLst>
            </p:cNvPr>
            <p:cNvCxnSpPr/>
            <p:nvPr/>
          </p:nvCxnSpPr>
          <p:spPr>
            <a:xfrm>
              <a:off x="5784755" y="4220643"/>
              <a:ext cx="0" cy="831597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alpha val="0"/>
                      <a:lumMod val="14000"/>
                      <a:lumOff val="8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7" name="图片 3116" descr="查看图片">
            <a:extLst>
              <a:ext uri="{FF2B5EF4-FFF2-40B4-BE49-F238E27FC236}">
                <a16:creationId xmlns:a16="http://schemas.microsoft.com/office/drawing/2014/main" id="{A3209DC1-52EB-5868-7610-24AB977A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39968" b="2109"/>
          <a:stretch>
            <a:fillRect/>
          </a:stretch>
        </p:blipFill>
        <p:spPr bwMode="auto">
          <a:xfrm flipH="1">
            <a:off x="10800" y="4295682"/>
            <a:ext cx="12192000" cy="2581711"/>
          </a:xfrm>
          <a:custGeom>
            <a:avLst/>
            <a:gdLst>
              <a:gd name="connsiteX0" fmla="*/ 12192000 w 12192000"/>
              <a:gd name="connsiteY0" fmla="*/ 0 h 2581711"/>
              <a:gd name="connsiteX1" fmla="*/ 0 w 12192000"/>
              <a:gd name="connsiteY1" fmla="*/ 0 h 2581711"/>
              <a:gd name="connsiteX2" fmla="*/ 0 w 12192000"/>
              <a:gd name="connsiteY2" fmla="*/ 2581711 h 2581711"/>
              <a:gd name="connsiteX3" fmla="*/ 12192000 w 12192000"/>
              <a:gd name="connsiteY3" fmla="*/ 2581711 h 258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1711">
                <a:moveTo>
                  <a:pt x="12192000" y="0"/>
                </a:moveTo>
                <a:lnTo>
                  <a:pt x="0" y="0"/>
                </a:lnTo>
                <a:lnTo>
                  <a:pt x="0" y="2581711"/>
                </a:lnTo>
                <a:lnTo>
                  <a:pt x="12192000" y="25817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09D4455-0AA7-861E-4DF4-F0D5DB43EE99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49FF8A6C-56C9-D0CA-7132-200A4BA87A10}"/>
              </a:ext>
            </a:extLst>
          </p:cNvPr>
          <p:cNvSpPr/>
          <p:nvPr/>
        </p:nvSpPr>
        <p:spPr>
          <a:xfrm>
            <a:off x="334475" y="1965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17913498-F911-E574-B1C6-F980AE0F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4D4D26-A2F9-2FF4-9D60-D2CFC5EBAC95}"/>
              </a:ext>
            </a:extLst>
          </p:cNvPr>
          <p:cNvSpPr txBox="1">
            <a:spLocks/>
          </p:cNvSpPr>
          <p:nvPr/>
        </p:nvSpPr>
        <p:spPr>
          <a:xfrm>
            <a:off x="3017952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05FA9D-3CE3-1F76-04E8-002C1F6CE3D0}"/>
              </a:ext>
            </a:extLst>
          </p:cNvPr>
          <p:cNvSpPr txBox="1">
            <a:spLocks/>
          </p:cNvSpPr>
          <p:nvPr/>
        </p:nvSpPr>
        <p:spPr>
          <a:xfrm>
            <a:off x="5309366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7B1811-4B79-91E4-9DF2-6C48C6A74B53}"/>
              </a:ext>
            </a:extLst>
          </p:cNvPr>
          <p:cNvSpPr txBox="1">
            <a:spLocks/>
          </p:cNvSpPr>
          <p:nvPr/>
        </p:nvSpPr>
        <p:spPr>
          <a:xfrm>
            <a:off x="7600779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1A559A-A646-FC60-BD57-5B9D3F135C3B}"/>
              </a:ext>
            </a:extLst>
          </p:cNvPr>
          <p:cNvGrpSpPr/>
          <p:nvPr/>
        </p:nvGrpSpPr>
        <p:grpSpPr>
          <a:xfrm>
            <a:off x="360119" y="149416"/>
            <a:ext cx="2017057" cy="707886"/>
            <a:chOff x="891542" y="196560"/>
            <a:chExt cx="2861279" cy="70788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51F0FB3-D080-45AF-DBA6-6FA193E099C7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B05638-1DC8-BCEE-D547-194506998D07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习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7C08004-1D73-F544-2B22-547D7BB51086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2CFCCEE-E9AA-B424-4B28-D9E0AC14FDF7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1D425AE9-26D9-F395-7CEB-48E482F7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37" y="-10726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12" descr="查看图片">
            <a:extLst>
              <a:ext uri="{FF2B5EF4-FFF2-40B4-BE49-F238E27FC236}">
                <a16:creationId xmlns:a16="http://schemas.microsoft.com/office/drawing/2014/main" id="{757EAFCD-225A-17C1-F953-31B71705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389" y="482400"/>
            <a:ext cx="829822" cy="13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C78A116-A1A1-C641-8A76-FAF45D696FF4}"/>
              </a:ext>
            </a:extLst>
          </p:cNvPr>
          <p:cNvGrpSpPr/>
          <p:nvPr/>
        </p:nvGrpSpPr>
        <p:grpSpPr>
          <a:xfrm>
            <a:off x="1194802" y="1923889"/>
            <a:ext cx="5682615" cy="3715963"/>
            <a:chOff x="1265338" y="1786742"/>
            <a:chExt cx="5682615" cy="3969952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B053951C-02C3-8143-BE40-60C83D96410C}"/>
                </a:ext>
              </a:extLst>
            </p:cNvPr>
            <p:cNvGrpSpPr/>
            <p:nvPr/>
          </p:nvGrpSpPr>
          <p:grpSpPr>
            <a:xfrm>
              <a:off x="1459013" y="1786742"/>
              <a:ext cx="1832610" cy="551815"/>
              <a:chOff x="2380" y="4676"/>
              <a:chExt cx="9632" cy="1139"/>
            </a:xfrm>
          </p:grpSpPr>
          <p:sp>
            <p:nvSpPr>
              <p:cNvPr id="118" name="缺角矩形 117">
                <a:extLst>
                  <a:ext uri="{FF2B5EF4-FFF2-40B4-BE49-F238E27FC236}">
                    <a16:creationId xmlns:a16="http://schemas.microsoft.com/office/drawing/2014/main" id="{6FBA2997-7B7A-4242-8C74-B264D92DE9DF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flipH="1">
                <a:off x="2469" y="4757"/>
                <a:ext cx="9435" cy="960"/>
              </a:xfrm>
              <a:prstGeom prst="plaque">
                <a:avLst/>
              </a:prstGeom>
              <a:gradFill>
                <a:gsLst>
                  <a:gs pos="100000">
                    <a:srgbClr val="BB0118"/>
                  </a:gs>
                  <a:gs pos="26000">
                    <a:srgbClr val="DD202C">
                      <a:alpha val="100000"/>
                    </a:srgbClr>
                  </a:gs>
                  <a:gs pos="0">
                    <a:srgbClr val="FF0000"/>
                  </a:gs>
                </a:gsLst>
                <a:lin ang="12000000" scaled="0"/>
              </a:gradFill>
              <a:ln w="25400" cap="flat" cmpd="sng" algn="ctr">
                <a:noFill/>
                <a:prstDash val="solid"/>
              </a:ln>
              <a:effectLst>
                <a:outerShdw blurRad="241300" dist="101600" dir="3600000" algn="t" rotWithShape="0">
                  <a:srgbClr val="E41B1E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kern="100" dirty="0">
                    <a:gradFill flip="none" rotWithShape="1">
                      <a:gsLst>
                        <a:gs pos="51000">
                          <a:srgbClr val="FEE49D"/>
                        </a:gs>
                        <a:gs pos="0">
                          <a:srgbClr val="FFF6DF"/>
                        </a:gs>
                        <a:gs pos="100000">
                          <a:srgbClr val="FFF6D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effectLst>
                      <a:outerShdw blurRad="50800" dist="88900" dir="2700000" algn="tl" rotWithShape="0">
                        <a:prstClr val="black">
                          <a:alpha val="36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Times New Roman" panose="02020603050405020304" pitchFamily="18" charset="0"/>
                    <a:sym typeface="+mn-ea"/>
                  </a:rPr>
                  <a:t>学业水平</a:t>
                </a:r>
              </a:p>
            </p:txBody>
          </p:sp>
          <p:sp>
            <p:nvSpPr>
              <p:cNvPr id="120" name="缺角矩形 119">
                <a:extLst>
                  <a:ext uri="{FF2B5EF4-FFF2-40B4-BE49-F238E27FC236}">
                    <a16:creationId xmlns:a16="http://schemas.microsoft.com/office/drawing/2014/main" id="{EAD1C8EA-46BA-EA45-9F71-060021C9A14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2380" y="4676"/>
                <a:ext cx="9632" cy="1139"/>
              </a:xfrm>
              <a:prstGeom prst="plaque">
                <a:avLst/>
              </a:prstGeom>
              <a:noFill/>
              <a:ln w="25400" cap="flat" cmpd="sng" algn="ctr">
                <a:solidFill>
                  <a:srgbClr val="BB0118"/>
                </a:solidFill>
                <a:prstDash val="solid"/>
              </a:ln>
              <a:effectLst>
                <a:glow rad="38100">
                  <a:srgbClr val="C00000">
                    <a:alpha val="40000"/>
                  </a:srgbClr>
                </a:glow>
                <a:outerShdw blurRad="241300" dist="101600" dir="3600000" algn="t" rotWithShape="0">
                  <a:srgbClr val="E41B1E">
                    <a:alpha val="2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47000">
                          <a:srgbClr val="E41B1E"/>
                        </a:gs>
                        <a:gs pos="100000">
                          <a:srgbClr val="93161C">
                            <a:lumMod val="86000"/>
                            <a:lumOff val="14000"/>
                          </a:srgbClr>
                        </a:gs>
                        <a:gs pos="0">
                          <a:srgbClr val="F87E7E"/>
                        </a:gs>
                      </a:gsLst>
                      <a:lin ang="1200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HarmonyOS Sans SC Medium" panose="00000600000000000000" pitchFamily="2" charset="-122"/>
                </a:endParaRPr>
              </a:p>
            </p:txBody>
          </p:sp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FCBB35FB-FFF3-6243-8D6C-307AC83BCA27}"/>
                </a:ext>
              </a:extLst>
            </p:cNvPr>
            <p:cNvSpPr txBox="1"/>
            <p:nvPr/>
          </p:nvSpPr>
          <p:spPr>
            <a:xfrm>
              <a:off x="3562133" y="2066142"/>
              <a:ext cx="1125855" cy="147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0407"/>
                      </a:gs>
                      <a:gs pos="100000">
                        <a:srgbClr val="B40003">
                          <a:alpha val="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+mn-cs"/>
                </a:rPr>
                <a:t>GPA</a:t>
              </a:r>
            </a:p>
          </p:txBody>
        </p:sp>
        <p:cxnSp>
          <p:nvCxnSpPr>
            <p:cNvPr id="125" name="直接连接符 28">
              <a:extLst>
                <a:ext uri="{FF2B5EF4-FFF2-40B4-BE49-F238E27FC236}">
                  <a16:creationId xmlns:a16="http://schemas.microsoft.com/office/drawing/2014/main" id="{96DAB451-CCC8-CB45-8DF6-8FAAE37411C7}"/>
                </a:ext>
              </a:extLst>
            </p:cNvPr>
            <p:cNvCxnSpPr/>
            <p:nvPr/>
          </p:nvCxnSpPr>
          <p:spPr>
            <a:xfrm>
              <a:off x="1573948" y="2344907"/>
              <a:ext cx="3241040" cy="0"/>
            </a:xfrm>
            <a:prstGeom prst="line">
              <a:avLst/>
            </a:prstGeom>
            <a:noFill/>
            <a:ln w="9525" cap="flat" cmpd="sng" algn="ctr">
              <a:solidFill>
                <a:srgbClr val="B40003"/>
              </a:solidFill>
              <a:prstDash val="dash"/>
              <a:miter lim="800000"/>
            </a:ln>
            <a:effectLst/>
          </p:spPr>
        </p:cxnSp>
        <p:sp>
          <p:nvSpPr>
            <p:cNvPr id="134" name="平行四边形 133">
              <a:extLst>
                <a:ext uri="{FF2B5EF4-FFF2-40B4-BE49-F238E27FC236}">
                  <a16:creationId xmlns:a16="http://schemas.microsoft.com/office/drawing/2014/main" id="{ED846E6F-D7E3-8343-9DBF-2C29157D5119}"/>
                </a:ext>
              </a:extLst>
            </p:cNvPr>
            <p:cNvSpPr/>
            <p:nvPr/>
          </p:nvSpPr>
          <p:spPr>
            <a:xfrm>
              <a:off x="1568233" y="2962319"/>
              <a:ext cx="2707005" cy="76203"/>
            </a:xfrm>
            <a:prstGeom prst="parallelogram">
              <a:avLst>
                <a:gd name="adj" fmla="val 45511"/>
              </a:avLst>
            </a:prstGeom>
            <a:gradFill flip="none" rotWithShape="1">
              <a:gsLst>
                <a:gs pos="0">
                  <a:srgbClr val="BF0419">
                    <a:alpha val="100000"/>
                  </a:srgbClr>
                </a:gs>
                <a:gs pos="78000">
                  <a:srgbClr val="BF0419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HYShangWeiShouShuW" pitchFamily="18" charset="-122"/>
                <a:ea typeface="阿里巴巴普惠体 2.0 45 Light" panose="00020600040101010101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B5D68FC7-C24F-544C-9B48-9D9CDC734927}"/>
                </a:ext>
              </a:extLst>
            </p:cNvPr>
            <p:cNvSpPr txBox="1"/>
            <p:nvPr/>
          </p:nvSpPr>
          <p:spPr>
            <a:xfrm>
              <a:off x="1489690" y="2257021"/>
              <a:ext cx="4150781" cy="6914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0500" marR="0" lvl="0" indent="-285750" algn="just" defTabSz="914400" rtl="0" eaLnBrk="1" fontAlgn="auto" latinLnBrk="0" hangingPunct="1">
                <a:lnSpc>
                  <a:spcPct val="120000"/>
                </a:lnSpc>
                <a:spcBef>
                  <a:spcPts val="95"/>
                </a:spcBef>
                <a:spcAft>
                  <a:spcPts val="0"/>
                </a:spcAft>
                <a:buClr>
                  <a:srgbClr val="B40003"/>
                </a:buClr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4.56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，年级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BE041A"/>
                      </a:gs>
                      <a:gs pos="100000">
                        <a:srgbClr val="F30A0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第</a:t>
              </a:r>
              <a:r>
                <a:rPr lang="en-US" altLang="zh-CN" sz="3200" b="1" dirty="0">
                  <a:gradFill>
                    <a:gsLst>
                      <a:gs pos="25000">
                        <a:srgbClr val="BE041A"/>
                      </a:gs>
                      <a:gs pos="100000">
                        <a:srgbClr val="F30A0D"/>
                      </a:gs>
                    </a:gsLst>
                    <a:lin ang="5400000" scaled="0"/>
                  </a:gradFill>
                  <a:latin typeface="演示流云楷" panose="02000600000000000000" pitchFamily="2" charset="-122"/>
                  <a:ea typeface="演示流云楷" panose="02000600000000000000" pitchFamily="2" charset="-122"/>
                  <a:cs typeface="思源宋体 CN Heavy" panose="02020900000000000000" pitchFamily="18" charset="-122"/>
                </a:rPr>
                <a:t>20/226</a:t>
              </a:r>
              <a:r>
                <a:rPr lang="zh-CN" altLang="en-US" sz="3200" b="1" dirty="0">
                  <a:gradFill>
                    <a:gsLst>
                      <a:gs pos="25000">
                        <a:srgbClr val="BE041A"/>
                      </a:gs>
                      <a:gs pos="100000">
                        <a:srgbClr val="F30A0D"/>
                      </a:gs>
                    </a:gsLst>
                    <a:lin ang="5400000" scaled="0"/>
                  </a:gradFill>
                  <a:latin typeface="演示流云楷" panose="02000600000000000000" pitchFamily="2" charset="-122"/>
                  <a:ea typeface="演示流云楷" panose="02000600000000000000" pitchFamily="2" charset="-122"/>
                  <a:cs typeface="思源宋体 CN Heavy" panose="02020900000000000000" pitchFamily="18" charset="-122"/>
                </a:rPr>
                <a:t>名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rgbClr val="BE041A"/>
                    </a:gs>
                    <a:gs pos="100000">
                      <a:srgbClr val="F30A0D"/>
                    </a:gs>
                  </a:gsLst>
                  <a:lin ang="5400000" scaled="0"/>
                </a:gradFill>
                <a:effectLst/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思源宋体 CN Heavy" panose="02020900000000000000" pitchFamily="18" charset="-122"/>
              </a:endParaRPr>
            </a:p>
          </p:txBody>
        </p: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B634C88D-D46A-6042-A9F9-72EB73D91DCC}"/>
                </a:ext>
              </a:extLst>
            </p:cNvPr>
            <p:cNvGrpSpPr/>
            <p:nvPr/>
          </p:nvGrpSpPr>
          <p:grpSpPr>
            <a:xfrm>
              <a:off x="1265338" y="3251052"/>
              <a:ext cx="5682615" cy="1226820"/>
              <a:chOff x="752" y="4242"/>
              <a:chExt cx="8949" cy="1932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CFAACD92-AC15-C84D-8851-879001637B01}"/>
                  </a:ext>
                </a:extLst>
              </p:cNvPr>
              <p:cNvGrpSpPr/>
              <p:nvPr/>
            </p:nvGrpSpPr>
            <p:grpSpPr>
              <a:xfrm>
                <a:off x="752" y="4242"/>
                <a:ext cx="8949" cy="1932"/>
                <a:chOff x="752" y="4242"/>
                <a:chExt cx="8949" cy="1932"/>
              </a:xfrm>
            </p:grpSpPr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ACAA3FA6-F186-F549-8786-46E5C2534973}"/>
                    </a:ext>
                  </a:extLst>
                </p:cNvPr>
                <p:cNvGrpSpPr/>
                <p:nvPr/>
              </p:nvGrpSpPr>
              <p:grpSpPr>
                <a:xfrm>
                  <a:off x="1057" y="4242"/>
                  <a:ext cx="2886" cy="869"/>
                  <a:chOff x="2380" y="4676"/>
                  <a:chExt cx="9632" cy="1139"/>
                </a:xfrm>
              </p:grpSpPr>
              <p:sp>
                <p:nvSpPr>
                  <p:cNvPr id="143" name="缺角矩形 142">
                    <a:extLst>
                      <a:ext uri="{FF2B5EF4-FFF2-40B4-BE49-F238E27FC236}">
                        <a16:creationId xmlns:a16="http://schemas.microsoft.com/office/drawing/2014/main" id="{96A9F5A3-1C12-7243-BB6A-FAF9EC3F5AFB}"/>
                      </a:ext>
                    </a:extLst>
                  </p:cNvPr>
                  <p:cNvSpPr/>
                  <p:nvPr>
                    <p:custDataLst>
                      <p:tags r:id="rId1"/>
                    </p:custDataLst>
                  </p:nvPr>
                </p:nvSpPr>
                <p:spPr>
                  <a:xfrm flipH="1">
                    <a:off x="2469" y="4757"/>
                    <a:ext cx="9435" cy="960"/>
                  </a:xfrm>
                  <a:prstGeom prst="plaque">
                    <a:avLst/>
                  </a:prstGeom>
                  <a:gradFill>
                    <a:gsLst>
                      <a:gs pos="100000">
                        <a:srgbClr val="BB0118"/>
                      </a:gs>
                      <a:gs pos="26000">
                        <a:srgbClr val="DD202C">
                          <a:alpha val="100000"/>
                        </a:srgbClr>
                      </a:gs>
                      <a:gs pos="0">
                        <a:srgbClr val="FF0000"/>
                      </a:gs>
                    </a:gsLst>
                    <a:lin ang="12000000" scaled="0"/>
                  </a:gradFill>
                  <a:ln w="25400" cap="flat" cmpd="sng" algn="ctr">
                    <a:noFill/>
                    <a:prstDash val="solid"/>
                  </a:ln>
                  <a:effectLst>
                    <a:outerShdw blurRad="241300" dist="101600" dir="3600000" algn="t" rotWithShape="0">
                      <a:srgbClr val="E41B1E">
                        <a:alpha val="23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800" b="1" kern="100" dirty="0">
                        <a:gradFill flip="none" rotWithShape="1">
                          <a:gsLst>
                            <a:gs pos="51000">
                              <a:srgbClr val="FEE49D"/>
                            </a:gs>
                            <a:gs pos="0">
                              <a:srgbClr val="FFF6DF"/>
                            </a:gs>
                            <a:gs pos="100000">
                              <a:srgbClr val="FFF6D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effectLst>
                          <a:outerShdw blurRad="50800" dist="88900" dir="2700000" algn="tl" rotWithShape="0">
                            <a:prstClr val="black">
                              <a:alpha val="36000"/>
                            </a:prstClr>
                          </a:outerShdw>
                        </a:effectLst>
                        <a:latin typeface="演示流云楷" panose="02000600000000000000" pitchFamily="2" charset="-122"/>
                        <a:ea typeface="演示流云楷" panose="02000600000000000000" pitchFamily="2" charset="-122"/>
                        <a:cs typeface="Times New Roman" panose="02020603050405020304" pitchFamily="18" charset="0"/>
                        <a:sym typeface="+mn-ea"/>
                      </a:rPr>
                      <a:t>班团工作</a:t>
                    </a:r>
                    <a:endParaRPr lang="zh-CN" altLang="zh-CN" sz="2800" b="1" kern="100" dirty="0">
                      <a:gradFill flip="none" rotWithShape="1">
                        <a:gsLst>
                          <a:gs pos="51000">
                            <a:srgbClr val="FEE49D"/>
                          </a:gs>
                          <a:gs pos="0">
                            <a:srgbClr val="FFF6DF"/>
                          </a:gs>
                          <a:gs pos="100000">
                            <a:srgbClr val="FFF6D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effectLst>
                        <a:outerShdw blurRad="50800" dist="88900" dir="2700000" algn="tl" rotWithShape="0">
                          <a:prstClr val="black">
                            <a:alpha val="36000"/>
                          </a:prstClr>
                        </a:outerShdw>
                      </a:effectLst>
                      <a:latin typeface="演示流云楷" panose="02000600000000000000" pitchFamily="2" charset="-122"/>
                      <a:ea typeface="演示流云楷" panose="02000600000000000000" pitchFamily="2" charset="-122"/>
                      <a:cs typeface="Times New Roman" panose="02020603050405020304" pitchFamily="18" charset="0"/>
                      <a:sym typeface="+mn-ea"/>
                    </a:endParaRPr>
                  </a:p>
                </p:txBody>
              </p:sp>
              <p:sp>
                <p:nvSpPr>
                  <p:cNvPr id="144" name="缺角矩形 143">
                    <a:extLst>
                      <a:ext uri="{FF2B5EF4-FFF2-40B4-BE49-F238E27FC236}">
                        <a16:creationId xmlns:a16="http://schemas.microsoft.com/office/drawing/2014/main" id="{2CF4FA77-53EA-7640-BB30-AA3A98CBF9C6}"/>
                      </a:ext>
                    </a:extLst>
                  </p:cNvPr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 flipH="1">
                    <a:off x="2380" y="4676"/>
                    <a:ext cx="9632" cy="1139"/>
                  </a:xfrm>
                  <a:prstGeom prst="plaque">
                    <a:avLst/>
                  </a:prstGeom>
                  <a:noFill/>
                  <a:ln w="25400" cap="flat" cmpd="sng" algn="ctr">
                    <a:solidFill>
                      <a:srgbClr val="BB0118"/>
                    </a:solidFill>
                    <a:prstDash val="solid"/>
                  </a:ln>
                  <a:effectLst>
                    <a:glow rad="38100">
                      <a:srgbClr val="C00000">
                        <a:alpha val="40000"/>
                      </a:srgbClr>
                    </a:glow>
                    <a:outerShdw blurRad="241300" dist="101600" dir="3600000" algn="t" rotWithShape="0">
                      <a:srgbClr val="E41B1E">
                        <a:alpha val="23000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gradFill>
                          <a:gsLst>
                            <a:gs pos="47000">
                              <a:srgbClr val="E41B1E"/>
                            </a:gs>
                            <a:gs pos="100000">
                              <a:srgbClr val="93161C">
                                <a:lumMod val="86000"/>
                                <a:lumOff val="14000"/>
                              </a:srgbClr>
                            </a:gs>
                            <a:gs pos="0">
                              <a:srgbClr val="F87E7E"/>
                            </a:gs>
                          </a:gsLst>
                          <a:lin ang="12000000" scaled="0"/>
                        </a:gra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>
                      <a:cs typeface="HarmonyOS Sans SC Medium" panose="00000600000000000000" pitchFamily="2" charset="-122"/>
                    </a:endParaRPr>
                  </a:p>
                </p:txBody>
              </p:sp>
            </p:grpSp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ADE0107B-B330-DB48-BBA8-A6EE9AEFFA8B}"/>
                    </a:ext>
                  </a:extLst>
                </p:cNvPr>
                <p:cNvSpPr txBox="1"/>
                <p:nvPr/>
              </p:nvSpPr>
              <p:spPr>
                <a:xfrm>
                  <a:off x="4078" y="4682"/>
                  <a:ext cx="2471" cy="2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0407"/>
                        </a:gs>
                        <a:gs pos="100000">
                          <a:srgbClr val="B40003">
                            <a:alpha val="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思源宋体 CN Medium" panose="02020500000000000000" charset="-122"/>
                    <a:ea typeface="思源宋体 CN Medium" panose="02020500000000000000" charset="-122"/>
                    <a:cs typeface="+mn-cs"/>
                  </a:endParaRPr>
                </a:p>
              </p:txBody>
            </p:sp>
            <p:cxnSp>
              <p:nvCxnSpPr>
                <p:cNvPr id="141" name="直接连接符 50">
                  <a:extLst>
                    <a:ext uri="{FF2B5EF4-FFF2-40B4-BE49-F238E27FC236}">
                      <a16:creationId xmlns:a16="http://schemas.microsoft.com/office/drawing/2014/main" id="{5497DFA1-1D15-7942-9C45-99B957DBC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8" y="5121"/>
                  <a:ext cx="528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B40003"/>
                  </a:solidFill>
                  <a:prstDash val="dash"/>
                  <a:miter lim="800000"/>
                </a:ln>
                <a:effectLst/>
              </p:spPr>
            </p:cxn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EA38617D-2879-D24B-AAEC-CB654D849536}"/>
                    </a:ext>
                  </a:extLst>
                </p:cNvPr>
                <p:cNvSpPr txBox="1"/>
                <p:nvPr/>
              </p:nvSpPr>
              <p:spPr>
                <a:xfrm>
                  <a:off x="752" y="5085"/>
                  <a:ext cx="8949" cy="1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90500" marR="0" lvl="0" indent="-285750" algn="just" defTabSz="914400" rtl="0" eaLnBrk="1" fontAlgn="auto" latinLnBrk="0" hangingPunct="1">
                    <a:lnSpc>
                      <a:spcPct val="120000"/>
                    </a:lnSpc>
                    <a:spcBef>
                      <a:spcPts val="95"/>
                    </a:spcBef>
                    <a:spcAft>
                      <a:spcPts val="0"/>
                    </a:spcAft>
                    <a:buClr>
                      <a:srgbClr val="B40003"/>
                    </a:buClr>
                    <a:buSzTx/>
                    <a:buFont typeface="Wingdings" panose="05000000000000000000" pitchFamily="2" charset="2"/>
                    <a:buChar char="Ø"/>
                    <a:defRPr/>
                  </a:pPr>
                  <a:r>
                    <a:rPr lang="zh-CN" altLang="en-US" sz="2400" b="1" dirty="0">
                      <a:solidFill>
                        <a:prstClr val="black">
                          <a:lumMod val="100000"/>
                        </a:prst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</a:rPr>
                    <a:t>软工二班</a:t>
                  </a:r>
                  <a:r>
                    <a:rPr lang="zh-CN" altLang="en-US" sz="3200" b="1" dirty="0">
                      <a:gradFill>
                        <a:gsLst>
                          <a:gs pos="25000">
                            <a:srgbClr val="BE041A"/>
                          </a:gs>
                          <a:gs pos="100000">
                            <a:srgbClr val="F30A0D"/>
                          </a:gs>
                        </a:gsLst>
                        <a:lin ang="5400000" scaled="0"/>
                      </a:gradFill>
                      <a:latin typeface="演示流云楷" panose="02000600000000000000" pitchFamily="2" charset="-122"/>
                      <a:ea typeface="演示流云楷" panose="02000600000000000000" pitchFamily="2" charset="-122"/>
                    </a:rPr>
                    <a:t>班长</a:t>
                  </a:r>
                  <a:endParaRPr lang="en-US" altLang="zh-CN" sz="3200" b="1" dirty="0">
                    <a:gradFill>
                      <a:gsLst>
                        <a:gs pos="25000">
                          <a:srgbClr val="BE041A"/>
                        </a:gs>
                        <a:gs pos="100000">
                          <a:srgbClr val="F30A0D"/>
                        </a:gs>
                      </a:gsLst>
                      <a:lin ang="5400000" scaled="0"/>
                    </a:gradFill>
                    <a:latin typeface="演示流云楷" panose="02000600000000000000" pitchFamily="2" charset="-122"/>
                    <a:ea typeface="演示流云楷" panose="02000600000000000000" pitchFamily="2" charset="-122"/>
                  </a:endParaRPr>
                </a:p>
              </p:txBody>
            </p:sp>
          </p:grpSp>
          <p:sp>
            <p:nvSpPr>
              <p:cNvPr id="138" name="平行四边形 137">
                <a:extLst>
                  <a:ext uri="{FF2B5EF4-FFF2-40B4-BE49-F238E27FC236}">
                    <a16:creationId xmlns:a16="http://schemas.microsoft.com/office/drawing/2014/main" id="{AC6A2407-FB85-1A4E-A984-FE368F2DF169}"/>
                  </a:ext>
                </a:extLst>
              </p:cNvPr>
              <p:cNvSpPr/>
              <p:nvPr/>
            </p:nvSpPr>
            <p:spPr>
              <a:xfrm>
                <a:off x="1229" y="6011"/>
                <a:ext cx="4263" cy="137"/>
              </a:xfrm>
              <a:prstGeom prst="parallelogram">
                <a:avLst>
                  <a:gd name="adj" fmla="val 45511"/>
                </a:avLst>
              </a:prstGeom>
              <a:gradFill flip="none" rotWithShape="1">
                <a:gsLst>
                  <a:gs pos="0">
                    <a:srgbClr val="BF0419">
                      <a:alpha val="100000"/>
                    </a:srgbClr>
                  </a:gs>
                  <a:gs pos="78000">
                    <a:srgbClr val="BF0419">
                      <a:alpha val="0"/>
                    </a:srgb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HYShangWeiShouShuW" pitchFamily="18" charset="-122"/>
                  <a:ea typeface="阿里巴巴普惠体 2.0 45 Light" panose="00020600040101010101" charset="-122"/>
                </a:endParaRPr>
              </a:p>
            </p:txBody>
          </p:sp>
        </p:grpSp>
        <p:sp>
          <p:nvSpPr>
            <p:cNvPr id="145" name="平行四边形 144">
              <a:extLst>
                <a:ext uri="{FF2B5EF4-FFF2-40B4-BE49-F238E27FC236}">
                  <a16:creationId xmlns:a16="http://schemas.microsoft.com/office/drawing/2014/main" id="{E3FF83D1-591F-9148-AB39-AE1E23265021}"/>
                </a:ext>
              </a:extLst>
            </p:cNvPr>
            <p:cNvSpPr/>
            <p:nvPr/>
          </p:nvSpPr>
          <p:spPr>
            <a:xfrm>
              <a:off x="1565720" y="5680609"/>
              <a:ext cx="2707005" cy="76085"/>
            </a:xfrm>
            <a:prstGeom prst="parallelogram">
              <a:avLst>
                <a:gd name="adj" fmla="val 45511"/>
              </a:avLst>
            </a:prstGeom>
            <a:gradFill flip="none" rotWithShape="1">
              <a:gsLst>
                <a:gs pos="0">
                  <a:srgbClr val="BF0419">
                    <a:alpha val="100000"/>
                  </a:srgbClr>
                </a:gs>
                <a:gs pos="78000">
                  <a:srgbClr val="BF0419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HYShangWeiShouShuW" pitchFamily="18" charset="-122"/>
                <a:ea typeface="阿里巴巴普惠体 2.0 45 Light" panose="00020600040101010101" charset="-122"/>
              </a:endParaRPr>
            </a:p>
          </p:txBody>
        </p:sp>
      </p:grpSp>
      <p:sp>
        <p:nvSpPr>
          <p:cNvPr id="151" name="矩形 150">
            <a:extLst>
              <a:ext uri="{FF2B5EF4-FFF2-40B4-BE49-F238E27FC236}">
                <a16:creationId xmlns:a16="http://schemas.microsoft.com/office/drawing/2014/main" id="{AAD6D270-0A92-8741-AD0F-D7FAE960F21F}"/>
              </a:ext>
            </a:extLst>
          </p:cNvPr>
          <p:cNvSpPr/>
          <p:nvPr/>
        </p:nvSpPr>
        <p:spPr>
          <a:xfrm>
            <a:off x="1218116" y="1109393"/>
            <a:ext cx="3288080" cy="718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4400" dirty="0">
                <a:gradFill>
                  <a:gsLst>
                    <a:gs pos="29000">
                      <a:srgbClr val="C00000"/>
                    </a:gs>
                    <a:gs pos="100000">
                      <a:srgbClr val="FFC000"/>
                    </a:gs>
                  </a:gsLst>
                  <a:lin ang="13500000" scaled="1"/>
                </a:gradFill>
                <a:latin typeface="HYShangWeiShouShuW" pitchFamily="18" charset="-122"/>
                <a:ea typeface="HYShangWeiShouShuW" pitchFamily="18" charset="-122"/>
                <a:cs typeface="+mj-cs"/>
              </a:rPr>
              <a:t>姓名 姚凯方</a:t>
            </a:r>
            <a:endParaRPr lang="en-US" altLang="zh-CN" sz="4400" dirty="0">
              <a:gradFill>
                <a:gsLst>
                  <a:gs pos="29000">
                    <a:srgbClr val="C00000"/>
                  </a:gs>
                  <a:gs pos="100000">
                    <a:srgbClr val="FFC000"/>
                  </a:gs>
                </a:gsLst>
                <a:lin ang="13500000" scaled="1"/>
              </a:gradFill>
              <a:latin typeface="HYShangWeiShouShuW" pitchFamily="18" charset="-122"/>
              <a:ea typeface="HYShangWeiShouShuW" pitchFamily="18" charset="-122"/>
              <a:cs typeface="+mj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8334FE3-8EAB-4EFB-A056-42AE0549DC09}"/>
              </a:ext>
            </a:extLst>
          </p:cNvPr>
          <p:cNvGrpSpPr/>
          <p:nvPr/>
        </p:nvGrpSpPr>
        <p:grpSpPr>
          <a:xfrm>
            <a:off x="5348970" y="3852249"/>
            <a:ext cx="7231524" cy="2505002"/>
            <a:chOff x="717233" y="2748760"/>
            <a:chExt cx="8377972" cy="318907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7D7BF34-C041-31F3-4872-FBF29CB0C05E}"/>
                </a:ext>
              </a:extLst>
            </p:cNvPr>
            <p:cNvGrpSpPr/>
            <p:nvPr/>
          </p:nvGrpSpPr>
          <p:grpSpPr>
            <a:xfrm>
              <a:off x="2356167" y="3435930"/>
              <a:ext cx="1723050" cy="2499782"/>
              <a:chOff x="4827" y="5031"/>
              <a:chExt cx="2662" cy="3862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/>
              <a:lightRig rig="threePt" dir="t"/>
            </a:scene3d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79AF8175-F21D-4249-BAD1-4C6EA5B6B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10" y="5031"/>
                <a:ext cx="2493" cy="1869"/>
              </a:xfrm>
              <a:prstGeom prst="rect">
                <a:avLst/>
              </a:prstGeom>
              <a:noFill/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3AAF3708-148A-D465-4D4B-56096D188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27" y="7029"/>
                <a:ext cx="2662" cy="1864"/>
              </a:xfrm>
              <a:prstGeom prst="rect">
                <a:avLst/>
              </a:prstGeom>
              <a:noFill/>
            </p:spPr>
          </p:pic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09B54C5-5F82-D199-623F-4BE8BB653C6F}"/>
                </a:ext>
              </a:extLst>
            </p:cNvPr>
            <p:cNvGrpSpPr/>
            <p:nvPr/>
          </p:nvGrpSpPr>
          <p:grpSpPr>
            <a:xfrm>
              <a:off x="717233" y="3483367"/>
              <a:ext cx="1630680" cy="2454275"/>
              <a:chOff x="2096" y="5031"/>
              <a:chExt cx="2568" cy="3865"/>
            </a:xfrm>
            <a:effectLst>
              <a:reflection blurRad="6350" stA="52000" endA="300" endPos="35000" dir="5400000" sy="-100000" algn="bl" rotWithShape="0"/>
            </a:effectLst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26A49505-1DDA-C8BB-25D5-6BAA72CA4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32" y="5031"/>
                <a:ext cx="2492" cy="1869"/>
              </a:xfrm>
              <a:prstGeom prst="rect">
                <a:avLst/>
              </a:prstGeom>
              <a:noFill/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4AC6A6E2-C2FC-CB96-7C52-3045409C2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2445" y="6678"/>
                <a:ext cx="1869" cy="2568"/>
              </a:xfrm>
              <a:prstGeom prst="rect">
                <a:avLst/>
              </a:prstGeom>
              <a:noFill/>
            </p:spPr>
          </p:pic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0BA9627-EB57-6481-196A-41CE4C1ABFB4}"/>
                </a:ext>
              </a:extLst>
            </p:cNvPr>
            <p:cNvGrpSpPr/>
            <p:nvPr/>
          </p:nvGrpSpPr>
          <p:grpSpPr>
            <a:xfrm>
              <a:off x="6897097" y="2748760"/>
              <a:ext cx="2198108" cy="3189072"/>
              <a:chOff x="13159" y="5031"/>
              <a:chExt cx="2664" cy="3865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>
                <a:rot lat="0" lon="3000000" rev="0"/>
              </a:camera>
              <a:lightRig rig="threePt" dir="t"/>
            </a:scene3d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9DE68342-0982-C77F-0B3A-D9493EC26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2" r="4182"/>
              <a:stretch/>
            </p:blipFill>
            <p:spPr bwMode="auto">
              <a:xfrm>
                <a:off x="13159" y="5031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>
                <a:extLst>
                  <a:ext uri="{FF2B5EF4-FFF2-40B4-BE49-F238E27FC236}">
                    <a16:creationId xmlns:a16="http://schemas.microsoft.com/office/drawing/2014/main" id="{E4028779-63AE-3A0B-2269-AB6A31F90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" b="294"/>
              <a:stretch/>
            </p:blipFill>
            <p:spPr bwMode="auto">
              <a:xfrm>
                <a:off x="13161" y="7027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B351899-2433-8FD1-6154-B16CAA2E34EE}"/>
                </a:ext>
              </a:extLst>
            </p:cNvPr>
            <p:cNvGrpSpPr/>
            <p:nvPr/>
          </p:nvGrpSpPr>
          <p:grpSpPr>
            <a:xfrm>
              <a:off x="5495672" y="3081455"/>
              <a:ext cx="1968734" cy="2856291"/>
              <a:chOff x="10381" y="5031"/>
              <a:chExt cx="2664" cy="3865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>
                <a:rot lat="0" lon="2400000" rev="0"/>
              </a:camera>
              <a:lightRig rig="threePt" dir="t"/>
            </a:scene3d>
          </p:grpSpPr>
          <p:pic>
            <p:nvPicPr>
              <p:cNvPr id="27" name="Picture 6">
                <a:extLst>
                  <a:ext uri="{FF2B5EF4-FFF2-40B4-BE49-F238E27FC236}">
                    <a16:creationId xmlns:a16="http://schemas.microsoft.com/office/drawing/2014/main" id="{974A4C45-3FFC-C102-A6D9-87C2B13B0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367" b="24367"/>
              <a:stretch/>
            </p:blipFill>
            <p:spPr bwMode="auto">
              <a:xfrm>
                <a:off x="10381" y="5031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F6F217CD-87DC-6994-DF39-4FC33F09F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2" r="4182"/>
              <a:stretch/>
            </p:blipFill>
            <p:spPr bwMode="auto">
              <a:xfrm>
                <a:off x="10383" y="7027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F191533-410B-5CCF-0801-A7B49B074BD1}"/>
                </a:ext>
              </a:extLst>
            </p:cNvPr>
            <p:cNvGrpSpPr/>
            <p:nvPr/>
          </p:nvGrpSpPr>
          <p:grpSpPr>
            <a:xfrm>
              <a:off x="3961335" y="3286721"/>
              <a:ext cx="1827902" cy="2650972"/>
              <a:chOff x="7603" y="5031"/>
              <a:chExt cx="2665" cy="3865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>
                <a:rot lat="0" lon="1800000" rev="0"/>
              </a:camera>
              <a:lightRig rig="threePt" dir="t"/>
            </a:scene3d>
          </p:grpSpPr>
          <p:pic>
            <p:nvPicPr>
              <p:cNvPr id="24" name="Picture 8">
                <a:extLst>
                  <a:ext uri="{FF2B5EF4-FFF2-40B4-BE49-F238E27FC236}">
                    <a16:creationId xmlns:a16="http://schemas.microsoft.com/office/drawing/2014/main" id="{78A7D1A4-9122-76DD-6B61-A794CCEF3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93" b="1193"/>
              <a:stretch/>
            </p:blipFill>
            <p:spPr bwMode="auto">
              <a:xfrm>
                <a:off x="7603" y="5031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02B4BDC3-5182-8AD9-B6F0-860C669650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" r="640"/>
              <a:stretch/>
            </p:blipFill>
            <p:spPr bwMode="auto">
              <a:xfrm rot="5400000">
                <a:off x="8002" y="6631"/>
                <a:ext cx="1869" cy="2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97676278-D59A-31C5-05F1-1EE1CF74B472}"/>
              </a:ext>
            </a:extLst>
          </p:cNvPr>
          <p:cNvSpPr txBox="1"/>
          <p:nvPr/>
        </p:nvSpPr>
        <p:spPr>
          <a:xfrm>
            <a:off x="3415432" y="3471477"/>
            <a:ext cx="1125855" cy="1378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0407"/>
                    </a:gs>
                    <a:gs pos="100000">
                      <a:srgbClr val="B40003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思源宋体 CN Medium" panose="02020500000000000000" charset="-122"/>
                <a:ea typeface="思源宋体 CN Medium" panose="02020500000000000000" charset="-122"/>
                <a:cs typeface="+mn-cs"/>
              </a:rPr>
              <a:t>Class work</a:t>
            </a:r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3A99FE0A-57EE-64BE-D4B3-98250F72DDDB}"/>
              </a:ext>
            </a:extLst>
          </p:cNvPr>
          <p:cNvSpPr/>
          <p:nvPr/>
        </p:nvSpPr>
        <p:spPr>
          <a:xfrm>
            <a:off x="1508653" y="4971963"/>
            <a:ext cx="2707005" cy="81429"/>
          </a:xfrm>
          <a:prstGeom prst="parallelogram">
            <a:avLst>
              <a:gd name="adj" fmla="val 45511"/>
            </a:avLst>
          </a:prstGeom>
          <a:gradFill flip="none" rotWithShape="1">
            <a:gsLst>
              <a:gs pos="0">
                <a:srgbClr val="BF0419">
                  <a:alpha val="100000"/>
                </a:srgbClr>
              </a:gs>
              <a:gs pos="78000">
                <a:srgbClr val="BF0419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HYShangWeiShouShuW" pitchFamily="18" charset="-122"/>
              <a:ea typeface="阿里巴巴普惠体 2.0 45 Light" panose="00020600040101010101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167731-1C2F-5A65-9E60-FD10AC6F9CB1}"/>
              </a:ext>
            </a:extLst>
          </p:cNvPr>
          <p:cNvSpPr txBox="1"/>
          <p:nvPr/>
        </p:nvSpPr>
        <p:spPr>
          <a:xfrm>
            <a:off x="1168478" y="4431191"/>
            <a:ext cx="5682615" cy="1250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95"/>
              </a:spcBef>
              <a:spcAft>
                <a:spcPts val="0"/>
              </a:spcAft>
              <a:buClr>
                <a:srgbClr val="B40003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black">
                    <a:lumMod val="100000"/>
                  </a:prst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开甲书院实践部工作达</a:t>
            </a:r>
            <a:r>
              <a:rPr lang="zh-CN" altLang="en-US" sz="3200" b="1" dirty="0">
                <a:gradFill>
                  <a:gsLst>
                    <a:gs pos="25000">
                      <a:srgbClr val="BE041A"/>
                    </a:gs>
                    <a:gs pos="100000">
                      <a:srgbClr val="F30A0D"/>
                    </a:gs>
                  </a:gsLst>
                  <a:lin ang="5400000" scaled="0"/>
                </a:gradFill>
                <a:latin typeface="演示流云楷" panose="02000600000000000000" pitchFamily="2" charset="-122"/>
                <a:ea typeface="演示流云楷" panose="02000600000000000000" pitchFamily="2" charset="-122"/>
              </a:rPr>
              <a:t>一年</a:t>
            </a:r>
            <a:endParaRPr lang="en-US" altLang="zh-CN" sz="3200" b="1" dirty="0">
              <a:gradFill>
                <a:gsLst>
                  <a:gs pos="25000">
                    <a:srgbClr val="BE041A"/>
                  </a:gs>
                  <a:gs pos="100000">
                    <a:srgbClr val="F30A0D"/>
                  </a:gs>
                </a:gsLst>
                <a:lin ang="5400000" scaled="0"/>
              </a:gradFill>
              <a:latin typeface="演示流云楷" panose="02000600000000000000" pitchFamily="2" charset="-122"/>
              <a:ea typeface="演示流云楷" panose="02000600000000000000" pitchFamily="2" charset="-122"/>
            </a:endParaRPr>
          </a:p>
          <a:p>
            <a:pPr marL="19050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95"/>
              </a:spcBef>
              <a:spcAft>
                <a:spcPts val="0"/>
              </a:spcAft>
              <a:buClr>
                <a:srgbClr val="B40003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black">
                    <a:lumMod val="100000"/>
                  </a:prst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获评开甲团学联</a:t>
            </a:r>
            <a:r>
              <a:rPr lang="zh-CN" altLang="en-US" sz="3200" b="1" dirty="0">
                <a:gradFill>
                  <a:gsLst>
                    <a:gs pos="25000">
                      <a:srgbClr val="BE041A"/>
                    </a:gs>
                    <a:gs pos="100000">
                      <a:srgbClr val="F30A0D"/>
                    </a:gs>
                  </a:gsLst>
                  <a:lin ang="5400000" scaled="0"/>
                </a:gradFill>
                <a:latin typeface="演示流云楷" panose="02000600000000000000" pitchFamily="2" charset="-122"/>
                <a:ea typeface="演示流云楷" panose="02000600000000000000" pitchFamily="2" charset="-122"/>
              </a:rPr>
              <a:t>优秀部员</a:t>
            </a:r>
            <a:endParaRPr lang="en-US" altLang="zh-CN" sz="3200" b="1" dirty="0">
              <a:gradFill>
                <a:gsLst>
                  <a:gs pos="25000">
                    <a:srgbClr val="BE041A"/>
                  </a:gs>
                  <a:gs pos="100000">
                    <a:srgbClr val="F30A0D"/>
                  </a:gs>
                </a:gsLst>
                <a:lin ang="5400000" scaled="0"/>
              </a:gradFill>
              <a:latin typeface="演示流云楷" panose="02000600000000000000" pitchFamily="2" charset="-122"/>
              <a:ea typeface="演示流云楷" panose="02000600000000000000" pitchFamily="2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2A786860-82BD-DD6D-4D4C-48154D833B4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1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ABAD3-F775-0CD9-A9BF-2ABFBEDFB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A9AE98C1-AC2E-871D-C1E0-640DE2F1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C0E0A0-FA24-66BC-5B4E-B68A8F8D7D5C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4C226082-A83F-903C-5D7B-AF4EA6C6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221E08-4371-D721-33B0-2B60DF787551}"/>
              </a:ext>
            </a:extLst>
          </p:cNvPr>
          <p:cNvSpPr txBox="1">
            <a:spLocks/>
          </p:cNvSpPr>
          <p:nvPr/>
        </p:nvSpPr>
        <p:spPr>
          <a:xfrm>
            <a:off x="5309366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5D93C3-8F92-0A54-F2B6-223FAA188B5B}"/>
              </a:ext>
            </a:extLst>
          </p:cNvPr>
          <p:cNvSpPr txBox="1">
            <a:spLocks/>
          </p:cNvSpPr>
          <p:nvPr/>
        </p:nvSpPr>
        <p:spPr>
          <a:xfrm>
            <a:off x="7600779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E5BA85CB-2F76-E62A-D75D-69C5A396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37" y="-10726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F2CDFA0-5A41-E3DB-CAFA-011A5A9F87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26462E-136E-4637-C4C3-8148AD69A6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3" y="3724599"/>
            <a:ext cx="4066437" cy="304982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0AD795E-B7FC-CE66-665D-88DD8D51E7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04" y="822548"/>
            <a:ext cx="6639293" cy="5731760"/>
          </a:xfrm>
          <a:prstGeom prst="rect">
            <a:avLst/>
          </a:prstGeom>
        </p:spPr>
      </p:pic>
      <p:pic>
        <p:nvPicPr>
          <p:cNvPr id="3" name="图片 2" descr="查看图片">
            <a:extLst>
              <a:ext uri="{FF2B5EF4-FFF2-40B4-BE49-F238E27FC236}">
                <a16:creationId xmlns:a16="http://schemas.microsoft.com/office/drawing/2014/main" id="{7CC334D3-B922-3000-2818-D3507CAE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39968" b="2109"/>
          <a:stretch>
            <a:fillRect/>
          </a:stretch>
        </p:blipFill>
        <p:spPr bwMode="auto">
          <a:xfrm flipH="1">
            <a:off x="0" y="4330151"/>
            <a:ext cx="12192000" cy="2581711"/>
          </a:xfrm>
          <a:custGeom>
            <a:avLst/>
            <a:gdLst>
              <a:gd name="connsiteX0" fmla="*/ 12192000 w 12192000"/>
              <a:gd name="connsiteY0" fmla="*/ 0 h 2581711"/>
              <a:gd name="connsiteX1" fmla="*/ 0 w 12192000"/>
              <a:gd name="connsiteY1" fmla="*/ 0 h 2581711"/>
              <a:gd name="connsiteX2" fmla="*/ 0 w 12192000"/>
              <a:gd name="connsiteY2" fmla="*/ 2581711 h 2581711"/>
              <a:gd name="connsiteX3" fmla="*/ 12192000 w 12192000"/>
              <a:gd name="connsiteY3" fmla="*/ 2581711 h 258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1711">
                <a:moveTo>
                  <a:pt x="12192000" y="0"/>
                </a:moveTo>
                <a:lnTo>
                  <a:pt x="0" y="0"/>
                </a:lnTo>
                <a:lnTo>
                  <a:pt x="0" y="2581711"/>
                </a:lnTo>
                <a:lnTo>
                  <a:pt x="12192000" y="25817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773610-2876-6073-3F55-F10567F94DBB}"/>
              </a:ext>
            </a:extLst>
          </p:cNvPr>
          <p:cNvSpPr txBox="1"/>
          <p:nvPr/>
        </p:nvSpPr>
        <p:spPr>
          <a:xfrm>
            <a:off x="383176" y="900136"/>
            <a:ext cx="454483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担任开甲书院朋辈导师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544730-936A-FA79-FCB0-F411099F59E0}"/>
              </a:ext>
            </a:extLst>
          </p:cNvPr>
          <p:cNvSpPr txBox="1"/>
          <p:nvPr/>
        </p:nvSpPr>
        <p:spPr>
          <a:xfrm>
            <a:off x="366256" y="1835021"/>
            <a:ext cx="4112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参观校园</a:t>
            </a:r>
            <a:endParaRPr lang="en-US" altLang="zh-CN" sz="3600" b="1" dirty="0"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defRPr/>
            </a:pPr>
            <a:r>
              <a:rPr lang="zh-CN" altLang="en-US" sz="3600" b="1" dirty="0"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交流学习和生活经验</a:t>
            </a:r>
            <a:endParaRPr lang="en-US" altLang="zh-CN" sz="3600" b="1" dirty="0"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defRPr/>
            </a:pPr>
            <a:r>
              <a:rPr lang="zh-CN" altLang="en-US" sz="3600" b="1" dirty="0"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汇总往年通修课习题</a:t>
            </a:r>
          </a:p>
        </p:txBody>
      </p:sp>
      <p:sp>
        <p:nvSpPr>
          <p:cNvPr id="48" name="矩形: 圆顶角 47">
            <a:extLst>
              <a:ext uri="{FF2B5EF4-FFF2-40B4-BE49-F238E27FC236}">
                <a16:creationId xmlns:a16="http://schemas.microsoft.com/office/drawing/2014/main" id="{089ACC0F-3E7E-6704-5840-2B03575241F8}"/>
              </a:ext>
            </a:extLst>
          </p:cNvPr>
          <p:cNvSpPr/>
          <p:nvPr/>
        </p:nvSpPr>
        <p:spPr>
          <a:xfrm>
            <a:off x="334475" y="1965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B2CC852-85FB-A433-6D87-2EFDB353F460}"/>
              </a:ext>
            </a:extLst>
          </p:cNvPr>
          <p:cNvGrpSpPr/>
          <p:nvPr/>
        </p:nvGrpSpPr>
        <p:grpSpPr>
          <a:xfrm>
            <a:off x="360119" y="149416"/>
            <a:ext cx="2017057" cy="707886"/>
            <a:chOff x="891542" y="196560"/>
            <a:chExt cx="2861279" cy="70788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3823FB5-3DD4-021D-00AC-1A3316B0204F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学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0DCC161-8C89-A5EC-6B4F-BA541EBCB671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习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077A901-A4CD-8D37-684D-066809D46DBF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86BD30F-3851-62B5-3E45-4C81E1C5AC56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A4E78386-E68D-ECB5-75E8-F133B2D5FD76}"/>
              </a:ext>
            </a:extLst>
          </p:cNvPr>
          <p:cNvSpPr txBox="1">
            <a:spLocks/>
          </p:cNvSpPr>
          <p:nvPr/>
        </p:nvSpPr>
        <p:spPr>
          <a:xfrm>
            <a:off x="3017952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</p:spTree>
    <p:extLst>
      <p:ext uri="{BB962C8B-B14F-4D97-AF65-F5344CB8AC3E}">
        <p14:creationId xmlns:p14="http://schemas.microsoft.com/office/powerpoint/2010/main" val="21965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-635" y="-34925"/>
            <a:ext cx="12192635" cy="6892925"/>
            <a:chOff x="-13" y="-173"/>
            <a:chExt cx="19201" cy="11124"/>
          </a:xfrm>
        </p:grpSpPr>
        <p:sp>
          <p:nvSpPr>
            <p:cNvPr id="52" name="矩形 51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33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4606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-34925"/>
            <a:ext cx="12192000" cy="6892290"/>
          </a:xfrm>
          <a:prstGeom prst="rect">
            <a:avLst/>
          </a:prstGeom>
          <a:gradFill flip="none" rotWithShape="1">
            <a:gsLst>
              <a:gs pos="72000">
                <a:srgbClr val="A90003"/>
              </a:gs>
              <a:gs pos="0">
                <a:srgbClr val="A90003">
                  <a:alpha val="5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26400" y="6904990"/>
            <a:ext cx="4064000" cy="91440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2168766" y="1401760"/>
            <a:ext cx="8258084" cy="3770263"/>
            <a:chOff x="3226540" y="2022884"/>
            <a:chExt cx="6255795" cy="2856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3325E8C-7987-DF44-87C9-EC9043DFBE6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思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0327EA-F503-1A46-B59E-B681D4E49109}"/>
                </a:ext>
              </a:extLst>
            </p:cNvPr>
            <p:cNvSpPr txBox="1"/>
            <p:nvPr/>
          </p:nvSpPr>
          <p:spPr>
            <a:xfrm>
              <a:off x="4457950" y="2454774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想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5744003" y="2386523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7020640" y="2022884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4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836172" y="3679246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6ADD689B-62EC-F548-B63A-9B630E2EF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0" y="5217453"/>
            <a:ext cx="12192000" cy="1659255"/>
          </a:xfrm>
          <a:prstGeom prst="rect">
            <a:avLst/>
          </a:prstGeom>
        </p:spPr>
      </p:pic>
      <p:pic>
        <p:nvPicPr>
          <p:cNvPr id="38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33579F-719C-36E3-D4F5-0BE1FD01142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84541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11117-7D0F-B056-B346-06114592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365359DC-1A2D-6C6A-F3D2-6A511AFA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图片 3116" descr="查看图片">
            <a:extLst>
              <a:ext uri="{FF2B5EF4-FFF2-40B4-BE49-F238E27FC236}">
                <a16:creationId xmlns:a16="http://schemas.microsoft.com/office/drawing/2014/main" id="{F6399D0C-899A-51FB-1AF7-665A473BA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39968" b="2109"/>
          <a:stretch>
            <a:fillRect/>
          </a:stretch>
        </p:blipFill>
        <p:spPr bwMode="auto">
          <a:xfrm flipH="1">
            <a:off x="10800" y="4295682"/>
            <a:ext cx="12192000" cy="2581711"/>
          </a:xfrm>
          <a:custGeom>
            <a:avLst/>
            <a:gdLst>
              <a:gd name="connsiteX0" fmla="*/ 12192000 w 12192000"/>
              <a:gd name="connsiteY0" fmla="*/ 0 h 2581711"/>
              <a:gd name="connsiteX1" fmla="*/ 0 w 12192000"/>
              <a:gd name="connsiteY1" fmla="*/ 0 h 2581711"/>
              <a:gd name="connsiteX2" fmla="*/ 0 w 12192000"/>
              <a:gd name="connsiteY2" fmla="*/ 2581711 h 2581711"/>
              <a:gd name="connsiteX3" fmla="*/ 12192000 w 12192000"/>
              <a:gd name="connsiteY3" fmla="*/ 2581711 h 258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1711">
                <a:moveTo>
                  <a:pt x="12192000" y="0"/>
                </a:moveTo>
                <a:lnTo>
                  <a:pt x="0" y="0"/>
                </a:lnTo>
                <a:lnTo>
                  <a:pt x="0" y="2581711"/>
                </a:lnTo>
                <a:lnTo>
                  <a:pt x="12192000" y="25817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254771-62B1-D8D1-AC16-BFAE2830F7CD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E52C098F-9DE7-805D-F61A-239179E965A8}"/>
              </a:ext>
            </a:extLst>
          </p:cNvPr>
          <p:cNvSpPr/>
          <p:nvPr/>
        </p:nvSpPr>
        <p:spPr>
          <a:xfrm>
            <a:off x="334475" y="1965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BB6B8517-FA5D-55E8-EE6C-8BB9B628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E2FF21-DFD4-BF29-A722-9223253F3170}"/>
              </a:ext>
            </a:extLst>
          </p:cNvPr>
          <p:cNvSpPr txBox="1">
            <a:spLocks/>
          </p:cNvSpPr>
          <p:nvPr/>
        </p:nvSpPr>
        <p:spPr>
          <a:xfrm>
            <a:off x="3017952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C8C596-3748-A95A-DFB3-025E96E8B041}"/>
              </a:ext>
            </a:extLst>
          </p:cNvPr>
          <p:cNvSpPr txBox="1">
            <a:spLocks/>
          </p:cNvSpPr>
          <p:nvPr/>
        </p:nvSpPr>
        <p:spPr>
          <a:xfrm>
            <a:off x="5309366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DDF497-FDEE-2453-C405-E5BFFDD9A5AD}"/>
              </a:ext>
            </a:extLst>
          </p:cNvPr>
          <p:cNvSpPr txBox="1">
            <a:spLocks/>
          </p:cNvSpPr>
          <p:nvPr/>
        </p:nvSpPr>
        <p:spPr>
          <a:xfrm>
            <a:off x="7600779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5DBA4FC-E81F-F783-9D7B-A362240CA015}"/>
              </a:ext>
            </a:extLst>
          </p:cNvPr>
          <p:cNvGrpSpPr/>
          <p:nvPr/>
        </p:nvGrpSpPr>
        <p:grpSpPr>
          <a:xfrm>
            <a:off x="360119" y="149416"/>
            <a:ext cx="2017057" cy="707886"/>
            <a:chOff x="891542" y="196560"/>
            <a:chExt cx="2861279" cy="70788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4E6F9D3-358C-588F-DBE3-88004F3A11DB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思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82DD3EC-A1DB-DCC6-E831-EB5FDE1B8CE1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想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5842B69-5ABD-4E36-95BB-5FF8E1F9151B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D8275B-F6A2-79C4-673C-636511FB4149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37485F26-9E19-45F2-5887-6BB7534B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37" y="-10726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12" descr="查看图片">
            <a:extLst>
              <a:ext uri="{FF2B5EF4-FFF2-40B4-BE49-F238E27FC236}">
                <a16:creationId xmlns:a16="http://schemas.microsoft.com/office/drawing/2014/main" id="{DDF565C1-EEEE-40CC-9929-D21A1D55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389" y="482400"/>
            <a:ext cx="829822" cy="13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E8A0A54-50A4-7D16-F391-DD8AED6607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451965C-5B4C-B52D-B2E6-ACFF34C706F9}"/>
              </a:ext>
            </a:extLst>
          </p:cNvPr>
          <p:cNvGrpSpPr/>
          <p:nvPr/>
        </p:nvGrpSpPr>
        <p:grpSpPr>
          <a:xfrm>
            <a:off x="-254000" y="4312920"/>
            <a:ext cx="7701915" cy="2544445"/>
            <a:chOff x="-400" y="6792"/>
            <a:chExt cx="19816" cy="4007"/>
          </a:xfrm>
        </p:grpSpPr>
        <p:sp>
          <p:nvSpPr>
            <p:cNvPr id="6" name="任意多边形: 形状 26">
              <a:extLst>
                <a:ext uri="{FF2B5EF4-FFF2-40B4-BE49-F238E27FC236}">
                  <a16:creationId xmlns:a16="http://schemas.microsoft.com/office/drawing/2014/main" id="{FA4D946F-5542-D2CF-CEE3-DCDB1590E2E0}"/>
                </a:ext>
              </a:extLst>
            </p:cNvPr>
            <p:cNvSpPr/>
            <p:nvPr/>
          </p:nvSpPr>
          <p:spPr>
            <a:xfrm>
              <a:off x="0" y="6983"/>
              <a:ext cx="19200" cy="3817"/>
            </a:xfrm>
            <a:custGeom>
              <a:avLst/>
              <a:gdLst>
                <a:gd name="connsiteX0" fmla="*/ 11139194 w 12192000"/>
                <a:gd name="connsiteY0" fmla="*/ 1522 h 2423945"/>
                <a:gd name="connsiteX1" fmla="*/ 11171770 w 12192000"/>
                <a:gd name="connsiteY1" fmla="*/ 2839 h 2423945"/>
                <a:gd name="connsiteX2" fmla="*/ 11367735 w 12192000"/>
                <a:gd name="connsiteY2" fmla="*/ 50575 h 2423945"/>
                <a:gd name="connsiteX3" fmla="*/ 11401808 w 12192000"/>
                <a:gd name="connsiteY3" fmla="*/ 75955 h 2423945"/>
                <a:gd name="connsiteX4" fmla="*/ 11514775 w 12192000"/>
                <a:gd name="connsiteY4" fmla="*/ 221755 h 2423945"/>
                <a:gd name="connsiteX5" fmla="*/ 11673103 w 12192000"/>
                <a:gd name="connsiteY5" fmla="*/ 278507 h 2423945"/>
                <a:gd name="connsiteX6" fmla="*/ 12014596 w 12192000"/>
                <a:gd name="connsiteY6" fmla="*/ 239358 h 2423945"/>
                <a:gd name="connsiteX7" fmla="*/ 12053907 w 12192000"/>
                <a:gd name="connsiteY7" fmla="*/ 246864 h 2423945"/>
                <a:gd name="connsiteX8" fmla="*/ 12191169 w 12192000"/>
                <a:gd name="connsiteY8" fmla="*/ 334641 h 2423945"/>
                <a:gd name="connsiteX9" fmla="*/ 12192000 w 12192000"/>
                <a:gd name="connsiteY9" fmla="*/ 335302 h 2423945"/>
                <a:gd name="connsiteX10" fmla="*/ 12192000 w 12192000"/>
                <a:gd name="connsiteY10" fmla="*/ 2423945 h 2423945"/>
                <a:gd name="connsiteX11" fmla="*/ 0 w 12192000"/>
                <a:gd name="connsiteY11" fmla="*/ 2423945 h 2423945"/>
                <a:gd name="connsiteX12" fmla="*/ 0 w 12192000"/>
                <a:gd name="connsiteY12" fmla="*/ 1704563 h 2423945"/>
                <a:gd name="connsiteX13" fmla="*/ 190496 w 12192000"/>
                <a:gd name="connsiteY13" fmla="*/ 1655772 h 2423945"/>
                <a:gd name="connsiteX14" fmla="*/ 275384 w 12192000"/>
                <a:gd name="connsiteY14" fmla="*/ 1622454 h 2423945"/>
                <a:gd name="connsiteX15" fmla="*/ 518005 w 12192000"/>
                <a:gd name="connsiteY15" fmla="*/ 1535406 h 2423945"/>
                <a:gd name="connsiteX16" fmla="*/ 566603 w 12192000"/>
                <a:gd name="connsiteY16" fmla="*/ 1486807 h 2423945"/>
                <a:gd name="connsiteX17" fmla="*/ 652193 w 12192000"/>
                <a:gd name="connsiteY17" fmla="*/ 1382047 h 2423945"/>
                <a:gd name="connsiteX18" fmla="*/ 794969 w 12192000"/>
                <a:gd name="connsiteY18" fmla="*/ 1256713 h 2423945"/>
                <a:gd name="connsiteX19" fmla="*/ 800800 w 12192000"/>
                <a:gd name="connsiteY19" fmla="*/ 1251313 h 2423945"/>
                <a:gd name="connsiteX20" fmla="*/ 905831 w 12192000"/>
                <a:gd name="connsiteY20" fmla="*/ 1184245 h 2423945"/>
                <a:gd name="connsiteX21" fmla="*/ 926511 w 12192000"/>
                <a:gd name="connsiteY21" fmla="*/ 1180466 h 2423945"/>
                <a:gd name="connsiteX22" fmla="*/ 1031378 w 12192000"/>
                <a:gd name="connsiteY22" fmla="*/ 1174364 h 2423945"/>
                <a:gd name="connsiteX23" fmla="*/ 1135491 w 12192000"/>
                <a:gd name="connsiteY23" fmla="*/ 1213027 h 2423945"/>
                <a:gd name="connsiteX24" fmla="*/ 1296302 w 12192000"/>
                <a:gd name="connsiteY24" fmla="*/ 1368547 h 2423945"/>
                <a:gd name="connsiteX25" fmla="*/ 1330430 w 12192000"/>
                <a:gd name="connsiteY25" fmla="*/ 1377402 h 2423945"/>
                <a:gd name="connsiteX26" fmla="*/ 1356241 w 12192000"/>
                <a:gd name="connsiteY26" fmla="*/ 1385558 h 2423945"/>
                <a:gd name="connsiteX27" fmla="*/ 1467859 w 12192000"/>
                <a:gd name="connsiteY27" fmla="*/ 1421088 h 2423945"/>
                <a:gd name="connsiteX28" fmla="*/ 1575858 w 12192000"/>
                <a:gd name="connsiteY28" fmla="*/ 1421088 h 2423945"/>
                <a:gd name="connsiteX29" fmla="*/ 1663014 w 12192000"/>
                <a:gd name="connsiteY29" fmla="*/ 1389768 h 2423945"/>
                <a:gd name="connsiteX30" fmla="*/ 1922698 w 12192000"/>
                <a:gd name="connsiteY30" fmla="*/ 1183814 h 2423945"/>
                <a:gd name="connsiteX31" fmla="*/ 1953425 w 12192000"/>
                <a:gd name="connsiteY31" fmla="*/ 1168153 h 2423945"/>
                <a:gd name="connsiteX32" fmla="*/ 2130437 w 12192000"/>
                <a:gd name="connsiteY32" fmla="*/ 1121713 h 2423945"/>
                <a:gd name="connsiteX33" fmla="*/ 2164187 w 12192000"/>
                <a:gd name="connsiteY33" fmla="*/ 1129273 h 2423945"/>
                <a:gd name="connsiteX34" fmla="*/ 2301238 w 12192000"/>
                <a:gd name="connsiteY34" fmla="*/ 1229389 h 2423945"/>
                <a:gd name="connsiteX35" fmla="*/ 2350268 w 12192000"/>
                <a:gd name="connsiteY35" fmla="*/ 1237272 h 2423945"/>
                <a:gd name="connsiteX36" fmla="*/ 2578632 w 12192000"/>
                <a:gd name="connsiteY36" fmla="*/ 1149361 h 2423945"/>
                <a:gd name="connsiteX37" fmla="*/ 2598182 w 12192000"/>
                <a:gd name="connsiteY37" fmla="*/ 1135593 h 2423945"/>
                <a:gd name="connsiteX38" fmla="*/ 2759208 w 12192000"/>
                <a:gd name="connsiteY38" fmla="*/ 988118 h 2423945"/>
                <a:gd name="connsiteX39" fmla="*/ 2912621 w 12192000"/>
                <a:gd name="connsiteY39" fmla="*/ 901720 h 2423945"/>
                <a:gd name="connsiteX40" fmla="*/ 2938108 w 12192000"/>
                <a:gd name="connsiteY40" fmla="*/ 909603 h 2423945"/>
                <a:gd name="connsiteX41" fmla="*/ 3254927 w 12192000"/>
                <a:gd name="connsiteY41" fmla="*/ 1163887 h 2423945"/>
                <a:gd name="connsiteX42" fmla="*/ 3333010 w 12192000"/>
                <a:gd name="connsiteY42" fmla="*/ 1234087 h 2423945"/>
                <a:gd name="connsiteX43" fmla="*/ 3370809 w 12192000"/>
                <a:gd name="connsiteY43" fmla="*/ 1253311 h 2423945"/>
                <a:gd name="connsiteX44" fmla="*/ 3620289 w 12192000"/>
                <a:gd name="connsiteY44" fmla="*/ 1329775 h 2423945"/>
                <a:gd name="connsiteX45" fmla="*/ 3745675 w 12192000"/>
                <a:gd name="connsiteY45" fmla="*/ 1390688 h 2423945"/>
                <a:gd name="connsiteX46" fmla="*/ 3786338 w 12192000"/>
                <a:gd name="connsiteY46" fmla="*/ 1388311 h 2423945"/>
                <a:gd name="connsiteX47" fmla="*/ 4064057 w 12192000"/>
                <a:gd name="connsiteY47" fmla="*/ 1154221 h 2423945"/>
                <a:gd name="connsiteX48" fmla="*/ 4211533 w 12192000"/>
                <a:gd name="connsiteY48" fmla="*/ 1064961 h 2423945"/>
                <a:gd name="connsiteX49" fmla="*/ 4387786 w 12192000"/>
                <a:gd name="connsiteY49" fmla="*/ 1025594 h 2423945"/>
                <a:gd name="connsiteX50" fmla="*/ 4428070 w 12192000"/>
                <a:gd name="connsiteY50" fmla="*/ 1041362 h 2423945"/>
                <a:gd name="connsiteX51" fmla="*/ 4577272 w 12192000"/>
                <a:gd name="connsiteY51" fmla="*/ 1173662 h 2423945"/>
                <a:gd name="connsiteX52" fmla="*/ 4616314 w 12192000"/>
                <a:gd name="connsiteY52" fmla="*/ 1195910 h 2423945"/>
                <a:gd name="connsiteX53" fmla="*/ 4766162 w 12192000"/>
                <a:gd name="connsiteY53" fmla="*/ 1248128 h 2423945"/>
                <a:gd name="connsiteX54" fmla="*/ 4909424 w 12192000"/>
                <a:gd name="connsiteY54" fmla="*/ 1263733 h 2423945"/>
                <a:gd name="connsiteX55" fmla="*/ 4932051 w 12192000"/>
                <a:gd name="connsiteY55" fmla="*/ 1256173 h 2423945"/>
                <a:gd name="connsiteX56" fmla="*/ 5455306 w 12192000"/>
                <a:gd name="connsiteY56" fmla="*/ 1002968 h 2423945"/>
                <a:gd name="connsiteX57" fmla="*/ 5595705 w 12192000"/>
                <a:gd name="connsiteY57" fmla="*/ 908198 h 2423945"/>
                <a:gd name="connsiteX58" fmla="*/ 5922781 w 12192000"/>
                <a:gd name="connsiteY58" fmla="*/ 675407 h 2423945"/>
                <a:gd name="connsiteX59" fmla="*/ 6040176 w 12192000"/>
                <a:gd name="connsiteY59" fmla="*/ 567408 h 2423945"/>
                <a:gd name="connsiteX60" fmla="*/ 6292139 w 12192000"/>
                <a:gd name="connsiteY60" fmla="*/ 859870 h 2423945"/>
                <a:gd name="connsiteX61" fmla="*/ 6418067 w 12192000"/>
                <a:gd name="connsiteY61" fmla="*/ 844371 h 2423945"/>
                <a:gd name="connsiteX62" fmla="*/ 6441881 w 12192000"/>
                <a:gd name="connsiteY62" fmla="*/ 858681 h 2423945"/>
                <a:gd name="connsiteX63" fmla="*/ 6485783 w 12192000"/>
                <a:gd name="connsiteY63" fmla="*/ 870723 h 2423945"/>
                <a:gd name="connsiteX64" fmla="*/ 6624023 w 12192000"/>
                <a:gd name="connsiteY64" fmla="*/ 798202 h 2423945"/>
                <a:gd name="connsiteX65" fmla="*/ 6669164 w 12192000"/>
                <a:gd name="connsiteY65" fmla="*/ 795825 h 2423945"/>
                <a:gd name="connsiteX66" fmla="*/ 6674079 w 12192000"/>
                <a:gd name="connsiteY66" fmla="*/ 797878 h 2423945"/>
                <a:gd name="connsiteX67" fmla="*/ 6803679 w 12192000"/>
                <a:gd name="connsiteY67" fmla="*/ 951400 h 2423945"/>
                <a:gd name="connsiteX68" fmla="*/ 6857031 w 12192000"/>
                <a:gd name="connsiteY68" fmla="*/ 1000376 h 2423945"/>
                <a:gd name="connsiteX69" fmla="*/ 7067952 w 12192000"/>
                <a:gd name="connsiteY69" fmla="*/ 1065176 h 2423945"/>
                <a:gd name="connsiteX70" fmla="*/ 7103106 w 12192000"/>
                <a:gd name="connsiteY70" fmla="*/ 1056159 h 2423945"/>
                <a:gd name="connsiteX71" fmla="*/ 7282763 w 12192000"/>
                <a:gd name="connsiteY71" fmla="*/ 885196 h 2423945"/>
                <a:gd name="connsiteX72" fmla="*/ 7322886 w 12192000"/>
                <a:gd name="connsiteY72" fmla="*/ 874396 h 2423945"/>
                <a:gd name="connsiteX73" fmla="*/ 7477541 w 12192000"/>
                <a:gd name="connsiteY73" fmla="*/ 910305 h 2423945"/>
                <a:gd name="connsiteX74" fmla="*/ 7519229 w 12192000"/>
                <a:gd name="connsiteY74" fmla="*/ 932230 h 2423945"/>
                <a:gd name="connsiteX75" fmla="*/ 7570637 w 12192000"/>
                <a:gd name="connsiteY75" fmla="*/ 983637 h 2423945"/>
                <a:gd name="connsiteX76" fmla="*/ 7709416 w 12192000"/>
                <a:gd name="connsiteY76" fmla="*/ 1082023 h 2423945"/>
                <a:gd name="connsiteX77" fmla="*/ 7734040 w 12192000"/>
                <a:gd name="connsiteY77" fmla="*/ 1082023 h 2423945"/>
                <a:gd name="connsiteX78" fmla="*/ 7936160 w 12192000"/>
                <a:gd name="connsiteY78" fmla="*/ 980990 h 2423945"/>
                <a:gd name="connsiteX79" fmla="*/ 8065381 w 12192000"/>
                <a:gd name="connsiteY79" fmla="*/ 879796 h 2423945"/>
                <a:gd name="connsiteX80" fmla="*/ 8256757 w 12192000"/>
                <a:gd name="connsiteY80" fmla="*/ 722170 h 2423945"/>
                <a:gd name="connsiteX81" fmla="*/ 8466437 w 12192000"/>
                <a:gd name="connsiteY81" fmla="*/ 520534 h 2423945"/>
                <a:gd name="connsiteX82" fmla="*/ 8750962 w 12192000"/>
                <a:gd name="connsiteY82" fmla="*/ 236875 h 2423945"/>
                <a:gd name="connsiteX83" fmla="*/ 8778610 w 12192000"/>
                <a:gd name="connsiteY83" fmla="*/ 222023 h 2423945"/>
                <a:gd name="connsiteX84" fmla="*/ 9045637 w 12192000"/>
                <a:gd name="connsiteY84" fmla="*/ 147883 h 2423945"/>
                <a:gd name="connsiteX85" fmla="*/ 9077336 w 12192000"/>
                <a:gd name="connsiteY85" fmla="*/ 161113 h 2423945"/>
                <a:gd name="connsiteX86" fmla="*/ 9239334 w 12192000"/>
                <a:gd name="connsiteY86" fmla="*/ 421390 h 2423945"/>
                <a:gd name="connsiteX87" fmla="*/ 9264769 w 12192000"/>
                <a:gd name="connsiteY87" fmla="*/ 448392 h 2423945"/>
                <a:gd name="connsiteX88" fmla="*/ 9478554 w 12192000"/>
                <a:gd name="connsiteY88" fmla="*/ 607799 h 2423945"/>
                <a:gd name="connsiteX89" fmla="*/ 9501395 w 12192000"/>
                <a:gd name="connsiteY89" fmla="*/ 650242 h 2423945"/>
                <a:gd name="connsiteX90" fmla="*/ 9524238 w 12192000"/>
                <a:gd name="connsiteY90" fmla="*/ 692848 h 2423945"/>
                <a:gd name="connsiteX91" fmla="*/ 9560093 w 12192000"/>
                <a:gd name="connsiteY91" fmla="*/ 725248 h 2423945"/>
                <a:gd name="connsiteX92" fmla="*/ 9642444 w 12192000"/>
                <a:gd name="connsiteY92" fmla="*/ 753598 h 2423945"/>
                <a:gd name="connsiteX93" fmla="*/ 9660208 w 12192000"/>
                <a:gd name="connsiteY93" fmla="*/ 756622 h 2423945"/>
                <a:gd name="connsiteX94" fmla="*/ 9816808 w 12192000"/>
                <a:gd name="connsiteY94" fmla="*/ 821907 h 2423945"/>
                <a:gd name="connsiteX95" fmla="*/ 9862925 w 12192000"/>
                <a:gd name="connsiteY95" fmla="*/ 825632 h 2423945"/>
                <a:gd name="connsiteX96" fmla="*/ 10078922 w 12192000"/>
                <a:gd name="connsiteY96" fmla="*/ 780761 h 2423945"/>
                <a:gd name="connsiteX97" fmla="*/ 10109487 w 12192000"/>
                <a:gd name="connsiteY97" fmla="*/ 785674 h 2423945"/>
                <a:gd name="connsiteX98" fmla="*/ 10163810 w 12192000"/>
                <a:gd name="connsiteY98" fmla="*/ 815210 h 2423945"/>
                <a:gd name="connsiteX99" fmla="*/ 10255070 w 12192000"/>
                <a:gd name="connsiteY99" fmla="*/ 649431 h 2423945"/>
                <a:gd name="connsiteX100" fmla="*/ 10289252 w 12192000"/>
                <a:gd name="connsiteY100" fmla="*/ 614009 h 2423945"/>
                <a:gd name="connsiteX101" fmla="*/ 10453627 w 12192000"/>
                <a:gd name="connsiteY101" fmla="*/ 522209 h 2423945"/>
                <a:gd name="connsiteX102" fmla="*/ 10693062 w 12192000"/>
                <a:gd name="connsiteY102" fmla="*/ 348384 h 2423945"/>
                <a:gd name="connsiteX103" fmla="*/ 11110912 w 12192000"/>
                <a:gd name="connsiteY103" fmla="*/ 16608 h 2423945"/>
                <a:gd name="connsiteX104" fmla="*/ 11139194 w 12192000"/>
                <a:gd name="connsiteY104" fmla="*/ 1522 h 24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2192000" h="2423945">
                  <a:moveTo>
                    <a:pt x="11139194" y="1522"/>
                  </a:moveTo>
                  <a:cubicBezTo>
                    <a:pt x="11148954" y="-847"/>
                    <a:pt x="11159431" y="-482"/>
                    <a:pt x="11171770" y="2839"/>
                  </a:cubicBezTo>
                  <a:cubicBezTo>
                    <a:pt x="11236569" y="20228"/>
                    <a:pt x="11302718" y="33511"/>
                    <a:pt x="11367735" y="50575"/>
                  </a:cubicBezTo>
                  <a:cubicBezTo>
                    <a:pt x="11381611" y="55003"/>
                    <a:pt x="11393599" y="63912"/>
                    <a:pt x="11401808" y="75955"/>
                  </a:cubicBezTo>
                  <a:cubicBezTo>
                    <a:pt x="11436205" y="127092"/>
                    <a:pt x="11466282" y="179958"/>
                    <a:pt x="11514775" y="221755"/>
                  </a:cubicBezTo>
                  <a:cubicBezTo>
                    <a:pt x="11562026" y="262362"/>
                    <a:pt x="11616240" y="273431"/>
                    <a:pt x="11673103" y="278507"/>
                  </a:cubicBezTo>
                  <a:cubicBezTo>
                    <a:pt x="11789310" y="288876"/>
                    <a:pt x="11901250" y="256909"/>
                    <a:pt x="12014596" y="239358"/>
                  </a:cubicBezTo>
                  <a:cubicBezTo>
                    <a:pt x="12028150" y="237738"/>
                    <a:pt x="12041920" y="240383"/>
                    <a:pt x="12053907" y="246864"/>
                  </a:cubicBezTo>
                  <a:cubicBezTo>
                    <a:pt x="12101590" y="273378"/>
                    <a:pt x="12147206" y="302889"/>
                    <a:pt x="12191169" y="334641"/>
                  </a:cubicBezTo>
                  <a:lnTo>
                    <a:pt x="12192000" y="335302"/>
                  </a:lnTo>
                  <a:lnTo>
                    <a:pt x="12192000" y="2423945"/>
                  </a:lnTo>
                  <a:lnTo>
                    <a:pt x="0" y="2423945"/>
                  </a:lnTo>
                  <a:lnTo>
                    <a:pt x="0" y="1704563"/>
                  </a:lnTo>
                  <a:lnTo>
                    <a:pt x="190496" y="1655772"/>
                  </a:lnTo>
                  <a:cubicBezTo>
                    <a:pt x="219801" y="1647457"/>
                    <a:pt x="248233" y="1636278"/>
                    <a:pt x="275384" y="1622454"/>
                  </a:cubicBezTo>
                  <a:cubicBezTo>
                    <a:pt x="352555" y="1584006"/>
                    <a:pt x="433987" y="1554793"/>
                    <a:pt x="518005" y="1535406"/>
                  </a:cubicBezTo>
                  <a:cubicBezTo>
                    <a:pt x="544409" y="1529358"/>
                    <a:pt x="558665" y="1515480"/>
                    <a:pt x="566603" y="1486807"/>
                  </a:cubicBezTo>
                  <a:cubicBezTo>
                    <a:pt x="579511" y="1441338"/>
                    <a:pt x="615473" y="1410127"/>
                    <a:pt x="652193" y="1382047"/>
                  </a:cubicBezTo>
                  <a:cubicBezTo>
                    <a:pt x="702629" y="1343437"/>
                    <a:pt x="759546" y="1312334"/>
                    <a:pt x="794969" y="1256713"/>
                  </a:cubicBezTo>
                  <a:cubicBezTo>
                    <a:pt x="796431" y="1254446"/>
                    <a:pt x="798441" y="1252609"/>
                    <a:pt x="800800" y="1251313"/>
                  </a:cubicBezTo>
                  <a:cubicBezTo>
                    <a:pt x="837736" y="1232036"/>
                    <a:pt x="876940" y="1216484"/>
                    <a:pt x="905831" y="1184245"/>
                  </a:cubicBezTo>
                  <a:cubicBezTo>
                    <a:pt x="909556" y="1180088"/>
                    <a:pt x="919384" y="1180899"/>
                    <a:pt x="926511" y="1180466"/>
                  </a:cubicBezTo>
                  <a:cubicBezTo>
                    <a:pt x="961504" y="1178521"/>
                    <a:pt x="997035" y="1180034"/>
                    <a:pt x="1031378" y="1174364"/>
                  </a:cubicBezTo>
                  <a:cubicBezTo>
                    <a:pt x="1075012" y="1167181"/>
                    <a:pt x="1105737" y="1182247"/>
                    <a:pt x="1135491" y="1213027"/>
                  </a:cubicBezTo>
                  <a:cubicBezTo>
                    <a:pt x="1187277" y="1266650"/>
                    <a:pt x="1242518" y="1316924"/>
                    <a:pt x="1296302" y="1368547"/>
                  </a:cubicBezTo>
                  <a:cubicBezTo>
                    <a:pt x="1305915" y="1377781"/>
                    <a:pt x="1313745" y="1388796"/>
                    <a:pt x="1330430" y="1377402"/>
                  </a:cubicBezTo>
                  <a:cubicBezTo>
                    <a:pt x="1335181" y="1374164"/>
                    <a:pt x="1349924" y="1379779"/>
                    <a:pt x="1356241" y="1385558"/>
                  </a:cubicBezTo>
                  <a:cubicBezTo>
                    <a:pt x="1388264" y="1414933"/>
                    <a:pt x="1425146" y="1424220"/>
                    <a:pt x="1467859" y="1421088"/>
                  </a:cubicBezTo>
                  <a:cubicBezTo>
                    <a:pt x="1503802" y="1418279"/>
                    <a:pt x="1539915" y="1418279"/>
                    <a:pt x="1575858" y="1421088"/>
                  </a:cubicBezTo>
                  <a:cubicBezTo>
                    <a:pt x="1610851" y="1424005"/>
                    <a:pt x="1636663" y="1411260"/>
                    <a:pt x="1663014" y="1389768"/>
                  </a:cubicBezTo>
                  <a:cubicBezTo>
                    <a:pt x="1748551" y="1319839"/>
                    <a:pt x="1835813" y="1252015"/>
                    <a:pt x="1922698" y="1183814"/>
                  </a:cubicBezTo>
                  <a:cubicBezTo>
                    <a:pt x="1931842" y="1176686"/>
                    <a:pt x="1942274" y="1171341"/>
                    <a:pt x="1953425" y="1168153"/>
                  </a:cubicBezTo>
                  <a:cubicBezTo>
                    <a:pt x="2012231" y="1151955"/>
                    <a:pt x="2071090" y="1135754"/>
                    <a:pt x="2130437" y="1121713"/>
                  </a:cubicBezTo>
                  <a:cubicBezTo>
                    <a:pt x="2142236" y="1119878"/>
                    <a:pt x="2154292" y="1122578"/>
                    <a:pt x="2164187" y="1129273"/>
                  </a:cubicBezTo>
                  <a:cubicBezTo>
                    <a:pt x="2210626" y="1161675"/>
                    <a:pt x="2256308" y="1195045"/>
                    <a:pt x="2301238" y="1229389"/>
                  </a:cubicBezTo>
                  <a:cubicBezTo>
                    <a:pt x="2317437" y="1241755"/>
                    <a:pt x="2331531" y="1244618"/>
                    <a:pt x="2350268" y="1237272"/>
                  </a:cubicBezTo>
                  <a:lnTo>
                    <a:pt x="2578632" y="1149361"/>
                  </a:lnTo>
                  <a:cubicBezTo>
                    <a:pt x="2585917" y="1145959"/>
                    <a:pt x="2592538" y="1141317"/>
                    <a:pt x="2598182" y="1135593"/>
                  </a:cubicBezTo>
                  <a:cubicBezTo>
                    <a:pt x="2652181" y="1086991"/>
                    <a:pt x="2708179" y="1039905"/>
                    <a:pt x="2759208" y="988118"/>
                  </a:cubicBezTo>
                  <a:cubicBezTo>
                    <a:pt x="2802786" y="943947"/>
                    <a:pt x="2859541" y="926559"/>
                    <a:pt x="2912621" y="901720"/>
                  </a:cubicBezTo>
                  <a:cubicBezTo>
                    <a:pt x="2918615" y="898858"/>
                    <a:pt x="2930819" y="904743"/>
                    <a:pt x="2938108" y="909603"/>
                  </a:cubicBezTo>
                  <a:cubicBezTo>
                    <a:pt x="3051509" y="984825"/>
                    <a:pt x="3158645" y="1067499"/>
                    <a:pt x="3254927" y="1163887"/>
                  </a:cubicBezTo>
                  <a:cubicBezTo>
                    <a:pt x="3279658" y="1188620"/>
                    <a:pt x="3306010" y="1211893"/>
                    <a:pt x="3333010" y="1234087"/>
                  </a:cubicBezTo>
                  <a:cubicBezTo>
                    <a:pt x="3344247" y="1242890"/>
                    <a:pt x="3357083" y="1249424"/>
                    <a:pt x="3370809" y="1253311"/>
                  </a:cubicBezTo>
                  <a:cubicBezTo>
                    <a:pt x="3453915" y="1279014"/>
                    <a:pt x="3538207" y="1301426"/>
                    <a:pt x="3620289" y="1329775"/>
                  </a:cubicBezTo>
                  <a:cubicBezTo>
                    <a:pt x="3663919" y="1344841"/>
                    <a:pt x="3704851" y="1368438"/>
                    <a:pt x="3745675" y="1390688"/>
                  </a:cubicBezTo>
                  <a:cubicBezTo>
                    <a:pt x="3761876" y="1399381"/>
                    <a:pt x="3771487" y="1397816"/>
                    <a:pt x="3786338" y="1388311"/>
                  </a:cubicBezTo>
                  <a:cubicBezTo>
                    <a:pt x="3888936" y="1322377"/>
                    <a:pt x="3976307" y="1237707"/>
                    <a:pt x="4064057" y="1154221"/>
                  </a:cubicBezTo>
                  <a:cubicBezTo>
                    <a:pt x="4105599" y="1113398"/>
                    <a:pt x="4156094" y="1082833"/>
                    <a:pt x="4211533" y="1064961"/>
                  </a:cubicBezTo>
                  <a:cubicBezTo>
                    <a:pt x="4269309" y="1046709"/>
                    <a:pt x="4323906" y="1014849"/>
                    <a:pt x="4387786" y="1025594"/>
                  </a:cubicBezTo>
                  <a:cubicBezTo>
                    <a:pt x="4401826" y="1027918"/>
                    <a:pt x="4417647" y="1032453"/>
                    <a:pt x="4428070" y="1041362"/>
                  </a:cubicBezTo>
                  <a:cubicBezTo>
                    <a:pt x="4478613" y="1084561"/>
                    <a:pt x="4527159" y="1130031"/>
                    <a:pt x="4577272" y="1173662"/>
                  </a:cubicBezTo>
                  <a:cubicBezTo>
                    <a:pt x="4588833" y="1183382"/>
                    <a:pt x="4602062" y="1190888"/>
                    <a:pt x="4616314" y="1195910"/>
                  </a:cubicBezTo>
                  <a:cubicBezTo>
                    <a:pt x="4666046" y="1213946"/>
                    <a:pt x="4717185" y="1228308"/>
                    <a:pt x="4766162" y="1248128"/>
                  </a:cubicBezTo>
                  <a:cubicBezTo>
                    <a:pt x="4813087" y="1267135"/>
                    <a:pt x="4861203" y="1264326"/>
                    <a:pt x="4909424" y="1263733"/>
                  </a:cubicBezTo>
                  <a:cubicBezTo>
                    <a:pt x="4917409" y="1262816"/>
                    <a:pt x="4925115" y="1260224"/>
                    <a:pt x="4932051" y="1256173"/>
                  </a:cubicBezTo>
                  <a:lnTo>
                    <a:pt x="5455306" y="1002968"/>
                  </a:lnTo>
                  <a:cubicBezTo>
                    <a:pt x="5505365" y="977858"/>
                    <a:pt x="5549536" y="940761"/>
                    <a:pt x="5595705" y="908198"/>
                  </a:cubicBezTo>
                  <a:cubicBezTo>
                    <a:pt x="5705109" y="831141"/>
                    <a:pt x="5815268" y="755056"/>
                    <a:pt x="5922781" y="675407"/>
                  </a:cubicBezTo>
                  <a:cubicBezTo>
                    <a:pt x="5964308" y="644680"/>
                    <a:pt x="5999463" y="605206"/>
                    <a:pt x="6040176" y="567408"/>
                  </a:cubicBezTo>
                  <a:lnTo>
                    <a:pt x="6292139" y="859870"/>
                  </a:lnTo>
                  <a:cubicBezTo>
                    <a:pt x="6335339" y="854470"/>
                    <a:pt x="6376541" y="848044"/>
                    <a:pt x="6418067" y="844371"/>
                  </a:cubicBezTo>
                  <a:cubicBezTo>
                    <a:pt x="6425734" y="843669"/>
                    <a:pt x="6437991" y="851446"/>
                    <a:pt x="6441881" y="858681"/>
                  </a:cubicBezTo>
                  <a:cubicBezTo>
                    <a:pt x="6453113" y="879579"/>
                    <a:pt x="6466235" y="881415"/>
                    <a:pt x="6485783" y="870723"/>
                  </a:cubicBezTo>
                  <a:cubicBezTo>
                    <a:pt x="6531411" y="845775"/>
                    <a:pt x="6577096" y="820558"/>
                    <a:pt x="6624023" y="798202"/>
                  </a:cubicBezTo>
                  <a:cubicBezTo>
                    <a:pt x="6636603" y="792262"/>
                    <a:pt x="6653992" y="796204"/>
                    <a:pt x="6669164" y="795825"/>
                  </a:cubicBezTo>
                  <a:cubicBezTo>
                    <a:pt x="6670785" y="795825"/>
                    <a:pt x="6672351" y="797553"/>
                    <a:pt x="6674079" y="797878"/>
                  </a:cubicBezTo>
                  <a:cubicBezTo>
                    <a:pt x="6757186" y="815319"/>
                    <a:pt x="6775599" y="888328"/>
                    <a:pt x="6803679" y="951400"/>
                  </a:cubicBezTo>
                  <a:cubicBezTo>
                    <a:pt x="6815234" y="977373"/>
                    <a:pt x="6829166" y="992601"/>
                    <a:pt x="6857031" y="1000376"/>
                  </a:cubicBezTo>
                  <a:cubicBezTo>
                    <a:pt x="6927825" y="1020140"/>
                    <a:pt x="6998023" y="1042279"/>
                    <a:pt x="7067952" y="1065176"/>
                  </a:cubicBezTo>
                  <a:cubicBezTo>
                    <a:pt x="7083506" y="1070200"/>
                    <a:pt x="7092467" y="1066309"/>
                    <a:pt x="7103106" y="1056159"/>
                  </a:cubicBezTo>
                  <a:lnTo>
                    <a:pt x="7282763" y="885196"/>
                  </a:lnTo>
                  <a:cubicBezTo>
                    <a:pt x="7295347" y="872938"/>
                    <a:pt x="7305768" y="870074"/>
                    <a:pt x="7322886" y="874396"/>
                  </a:cubicBezTo>
                  <a:cubicBezTo>
                    <a:pt x="7374131" y="887517"/>
                    <a:pt x="7426295" y="897292"/>
                    <a:pt x="7477541" y="910305"/>
                  </a:cubicBezTo>
                  <a:cubicBezTo>
                    <a:pt x="7492851" y="914516"/>
                    <a:pt x="7507069" y="922022"/>
                    <a:pt x="7519229" y="932230"/>
                  </a:cubicBezTo>
                  <a:cubicBezTo>
                    <a:pt x="7538048" y="947619"/>
                    <a:pt x="7555274" y="964790"/>
                    <a:pt x="7570637" y="983637"/>
                  </a:cubicBezTo>
                  <a:cubicBezTo>
                    <a:pt x="7607681" y="1029807"/>
                    <a:pt x="7655524" y="1060155"/>
                    <a:pt x="7709416" y="1082023"/>
                  </a:cubicBezTo>
                  <a:cubicBezTo>
                    <a:pt x="7717331" y="1085157"/>
                    <a:pt x="7726123" y="1085157"/>
                    <a:pt x="7734040" y="1082023"/>
                  </a:cubicBezTo>
                  <a:cubicBezTo>
                    <a:pt x="7801915" y="1049624"/>
                    <a:pt x="7871577" y="1019329"/>
                    <a:pt x="7936160" y="980990"/>
                  </a:cubicBezTo>
                  <a:cubicBezTo>
                    <a:pt x="7982815" y="953234"/>
                    <a:pt x="8022558" y="914301"/>
                    <a:pt x="8065381" y="879796"/>
                  </a:cubicBezTo>
                  <a:cubicBezTo>
                    <a:pt x="8129534" y="827738"/>
                    <a:pt x="8195360" y="777195"/>
                    <a:pt x="8256757" y="722170"/>
                  </a:cubicBezTo>
                  <a:cubicBezTo>
                    <a:pt x="8328791" y="657370"/>
                    <a:pt x="8397154" y="588682"/>
                    <a:pt x="8466437" y="520534"/>
                  </a:cubicBezTo>
                  <a:lnTo>
                    <a:pt x="8750962" y="236875"/>
                  </a:lnTo>
                  <a:cubicBezTo>
                    <a:pt x="8758846" y="229747"/>
                    <a:pt x="8768295" y="224669"/>
                    <a:pt x="8778610" y="222023"/>
                  </a:cubicBezTo>
                  <a:lnTo>
                    <a:pt x="9045637" y="147883"/>
                  </a:lnTo>
                  <a:cubicBezTo>
                    <a:pt x="9062539" y="143022"/>
                    <a:pt x="9069130" y="147883"/>
                    <a:pt x="9077336" y="161113"/>
                  </a:cubicBezTo>
                  <a:cubicBezTo>
                    <a:pt x="9130851" y="248213"/>
                    <a:pt x="9184850" y="334992"/>
                    <a:pt x="9239334" y="421390"/>
                  </a:cubicBezTo>
                  <a:cubicBezTo>
                    <a:pt x="9246139" y="431867"/>
                    <a:pt x="9254726" y="440993"/>
                    <a:pt x="9264769" y="448392"/>
                  </a:cubicBezTo>
                  <a:cubicBezTo>
                    <a:pt x="9335942" y="501635"/>
                    <a:pt x="9408193" y="553476"/>
                    <a:pt x="9478554" y="607799"/>
                  </a:cubicBezTo>
                  <a:cubicBezTo>
                    <a:pt x="9490380" y="616924"/>
                    <a:pt x="9498966" y="634799"/>
                    <a:pt x="9501395" y="650242"/>
                  </a:cubicBezTo>
                  <a:cubicBezTo>
                    <a:pt x="9504257" y="668385"/>
                    <a:pt x="9509442" y="681833"/>
                    <a:pt x="9524238" y="692848"/>
                  </a:cubicBezTo>
                  <a:cubicBezTo>
                    <a:pt x="9537035" y="702676"/>
                    <a:pt x="9549024" y="713529"/>
                    <a:pt x="9560093" y="725248"/>
                  </a:cubicBezTo>
                  <a:cubicBezTo>
                    <a:pt x="9582883" y="748683"/>
                    <a:pt x="9606587" y="767314"/>
                    <a:pt x="9642444" y="753598"/>
                  </a:cubicBezTo>
                  <a:cubicBezTo>
                    <a:pt x="9647304" y="751709"/>
                    <a:pt x="9654701" y="754354"/>
                    <a:pt x="9660208" y="756622"/>
                  </a:cubicBezTo>
                  <a:cubicBezTo>
                    <a:pt x="9712318" y="778221"/>
                    <a:pt x="9763943" y="801442"/>
                    <a:pt x="9816808" y="821907"/>
                  </a:cubicBezTo>
                  <a:cubicBezTo>
                    <a:pt x="9831549" y="827253"/>
                    <a:pt x="9847479" y="828549"/>
                    <a:pt x="9862925" y="825632"/>
                  </a:cubicBezTo>
                  <a:cubicBezTo>
                    <a:pt x="9935122" y="811594"/>
                    <a:pt x="10006886" y="795178"/>
                    <a:pt x="10078922" y="780761"/>
                  </a:cubicBezTo>
                  <a:cubicBezTo>
                    <a:pt x="10089344" y="779410"/>
                    <a:pt x="10099983" y="781138"/>
                    <a:pt x="10109487" y="785674"/>
                  </a:cubicBezTo>
                  <a:cubicBezTo>
                    <a:pt x="10127252" y="793719"/>
                    <a:pt x="10143937" y="804249"/>
                    <a:pt x="10163810" y="815210"/>
                  </a:cubicBezTo>
                  <a:cubicBezTo>
                    <a:pt x="10194699" y="758728"/>
                    <a:pt x="10223859" y="703487"/>
                    <a:pt x="10255070" y="649431"/>
                  </a:cubicBezTo>
                  <a:cubicBezTo>
                    <a:pt x="10263333" y="634960"/>
                    <a:pt x="10275103" y="622756"/>
                    <a:pt x="10289252" y="614009"/>
                  </a:cubicBezTo>
                  <a:cubicBezTo>
                    <a:pt x="10343521" y="582419"/>
                    <a:pt x="10401625" y="556876"/>
                    <a:pt x="10453627" y="522209"/>
                  </a:cubicBezTo>
                  <a:cubicBezTo>
                    <a:pt x="10535545" y="467345"/>
                    <a:pt x="10615194" y="408810"/>
                    <a:pt x="10693062" y="348384"/>
                  </a:cubicBezTo>
                  <a:cubicBezTo>
                    <a:pt x="10833461" y="239251"/>
                    <a:pt x="10972079" y="127794"/>
                    <a:pt x="11110912" y="16608"/>
                  </a:cubicBezTo>
                  <a:cubicBezTo>
                    <a:pt x="11120389" y="8994"/>
                    <a:pt x="11129433" y="3891"/>
                    <a:pt x="11139194" y="1522"/>
                  </a:cubicBezTo>
                  <a:close/>
                </a:path>
              </a:pathLst>
            </a:custGeom>
            <a:gradFill>
              <a:gsLst>
                <a:gs pos="0">
                  <a:srgbClr val="FAD77E"/>
                </a:gs>
                <a:gs pos="66000">
                  <a:srgbClr val="FAD77E">
                    <a:lumMod val="20000"/>
                    <a:lumOff val="80000"/>
                  </a:srgbClr>
                </a:gs>
              </a:gsLst>
              <a:lin ang="5100000" scaled="0"/>
            </a:gradFill>
            <a:ln w="24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8" name="图片 7" descr="背景图案&#10;&#10;描述已自动生成">
              <a:extLst>
                <a:ext uri="{FF2B5EF4-FFF2-40B4-BE49-F238E27FC236}">
                  <a16:creationId xmlns:a16="http://schemas.microsoft.com/office/drawing/2014/main" id="{2A78E2E0-7617-12FB-0AAD-8782949CF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" t="58254" r="848" b="17115"/>
            <a:stretch>
              <a:fillRect/>
            </a:stretch>
          </p:blipFill>
          <p:spPr>
            <a:xfrm>
              <a:off x="-400" y="6792"/>
              <a:ext cx="19816" cy="3283"/>
            </a:xfrm>
            <a:custGeom>
              <a:avLst/>
              <a:gdLst>
                <a:gd name="connsiteX0" fmla="*/ 11340094 w 12475792"/>
                <a:gd name="connsiteY0" fmla="*/ 47 h 2066662"/>
                <a:gd name="connsiteX1" fmla="*/ 11382316 w 12475792"/>
                <a:gd name="connsiteY1" fmla="*/ 6011 h 2066662"/>
                <a:gd name="connsiteX2" fmla="*/ 11438159 w 12475792"/>
                <a:gd name="connsiteY2" fmla="*/ 40221 h 2066662"/>
                <a:gd name="connsiteX3" fmla="*/ 11493089 w 12475792"/>
                <a:gd name="connsiteY3" fmla="*/ 101951 h 2066662"/>
                <a:gd name="connsiteX4" fmla="*/ 11550321 w 12475792"/>
                <a:gd name="connsiteY4" fmla="*/ 143765 h 2066662"/>
                <a:gd name="connsiteX5" fmla="*/ 11663609 w 12475792"/>
                <a:gd name="connsiteY5" fmla="*/ 269633 h 2066662"/>
                <a:gd name="connsiteX6" fmla="*/ 11790709 w 12475792"/>
                <a:gd name="connsiteY6" fmla="*/ 361722 h 2066662"/>
                <a:gd name="connsiteX7" fmla="*/ 11945061 w 12475792"/>
                <a:gd name="connsiteY7" fmla="*/ 374464 h 2066662"/>
                <a:gd name="connsiteX8" fmla="*/ 12035114 w 12475792"/>
                <a:gd name="connsiteY8" fmla="*/ 367610 h 2066662"/>
                <a:gd name="connsiteX9" fmla="*/ 12097808 w 12475792"/>
                <a:gd name="connsiteY9" fmla="*/ 334899 h 2066662"/>
                <a:gd name="connsiteX10" fmla="*/ 12183844 w 12475792"/>
                <a:gd name="connsiteY10" fmla="*/ 283447 h 2066662"/>
                <a:gd name="connsiteX11" fmla="*/ 12282088 w 12475792"/>
                <a:gd name="connsiteY11" fmla="*/ 312198 h 2066662"/>
                <a:gd name="connsiteX12" fmla="*/ 12336591 w 12475792"/>
                <a:gd name="connsiteY12" fmla="*/ 400323 h 2066662"/>
                <a:gd name="connsiteX13" fmla="*/ 12463263 w 12475792"/>
                <a:gd name="connsiteY13" fmla="*/ 531866 h 2066662"/>
                <a:gd name="connsiteX14" fmla="*/ 12475792 w 12475792"/>
                <a:gd name="connsiteY14" fmla="*/ 552426 h 2066662"/>
                <a:gd name="connsiteX15" fmla="*/ 12468938 w 12475792"/>
                <a:gd name="connsiteY15" fmla="*/ 608053 h 2066662"/>
                <a:gd name="connsiteX16" fmla="*/ 12336804 w 12475792"/>
                <a:gd name="connsiteY16" fmla="*/ 521266 h 2066662"/>
                <a:gd name="connsiteX17" fmla="*/ 12231227 w 12475792"/>
                <a:gd name="connsiteY17" fmla="*/ 412744 h 2066662"/>
                <a:gd name="connsiteX18" fmla="*/ 12108784 w 12475792"/>
                <a:gd name="connsiteY18" fmla="*/ 416653 h 2066662"/>
                <a:gd name="connsiteX19" fmla="*/ 12038059 w 12475792"/>
                <a:gd name="connsiteY19" fmla="*/ 469120 h 2066662"/>
                <a:gd name="connsiteX20" fmla="*/ 11951860 w 12475792"/>
                <a:gd name="connsiteY20" fmla="*/ 476187 h 2066662"/>
                <a:gd name="connsiteX21" fmla="*/ 11883975 w 12475792"/>
                <a:gd name="connsiteY21" fmla="*/ 444921 h 2066662"/>
                <a:gd name="connsiteX22" fmla="*/ 11812714 w 12475792"/>
                <a:gd name="connsiteY22" fmla="*/ 453701 h 2066662"/>
                <a:gd name="connsiteX23" fmla="*/ 11573826 w 12475792"/>
                <a:gd name="connsiteY23" fmla="*/ 624168 h 2066662"/>
                <a:gd name="connsiteX24" fmla="*/ 11444582 w 12475792"/>
                <a:gd name="connsiteY24" fmla="*/ 746343 h 2066662"/>
                <a:gd name="connsiteX25" fmla="*/ 11295531 w 12475792"/>
                <a:gd name="connsiteY25" fmla="*/ 863271 h 2066662"/>
                <a:gd name="connsiteX26" fmla="*/ 11495874 w 12475792"/>
                <a:gd name="connsiteY26" fmla="*/ 599486 h 2066662"/>
                <a:gd name="connsiteX27" fmla="*/ 11564188 w 12475792"/>
                <a:gd name="connsiteY27" fmla="*/ 524854 h 2066662"/>
                <a:gd name="connsiteX28" fmla="*/ 11608142 w 12475792"/>
                <a:gd name="connsiteY28" fmla="*/ 361775 h 2066662"/>
                <a:gd name="connsiteX29" fmla="*/ 11480828 w 12475792"/>
                <a:gd name="connsiteY29" fmla="*/ 180119 h 2066662"/>
                <a:gd name="connsiteX30" fmla="*/ 11370807 w 12475792"/>
                <a:gd name="connsiteY30" fmla="*/ 180119 h 2066662"/>
                <a:gd name="connsiteX31" fmla="*/ 11131864 w 12475792"/>
                <a:gd name="connsiteY31" fmla="*/ 340734 h 2066662"/>
                <a:gd name="connsiteX32" fmla="*/ 11105093 w 12475792"/>
                <a:gd name="connsiteY32" fmla="*/ 362684 h 2066662"/>
                <a:gd name="connsiteX33" fmla="*/ 10968572 w 12475792"/>
                <a:gd name="connsiteY33" fmla="*/ 501885 h 2066662"/>
                <a:gd name="connsiteX34" fmla="*/ 10858548 w 12475792"/>
                <a:gd name="connsiteY34" fmla="*/ 570737 h 2066662"/>
                <a:gd name="connsiteX35" fmla="*/ 10605899 w 12475792"/>
                <a:gd name="connsiteY35" fmla="*/ 697945 h 2066662"/>
                <a:gd name="connsiteX36" fmla="*/ 10488703 w 12475792"/>
                <a:gd name="connsiteY36" fmla="*/ 826436 h 2066662"/>
                <a:gd name="connsiteX37" fmla="*/ 10373382 w 12475792"/>
                <a:gd name="connsiteY37" fmla="*/ 944489 h 2066662"/>
                <a:gd name="connsiteX38" fmla="*/ 10332477 w 12475792"/>
                <a:gd name="connsiteY38" fmla="*/ 951932 h 2066662"/>
                <a:gd name="connsiteX39" fmla="*/ 10250724 w 12475792"/>
                <a:gd name="connsiteY39" fmla="*/ 959159 h 2066662"/>
                <a:gd name="connsiteX40" fmla="*/ 10171862 w 12475792"/>
                <a:gd name="connsiteY40" fmla="*/ 965958 h 2066662"/>
                <a:gd name="connsiteX41" fmla="*/ 10134384 w 12475792"/>
                <a:gd name="connsiteY41" fmla="*/ 965425 h 2066662"/>
                <a:gd name="connsiteX42" fmla="*/ 10039568 w 12475792"/>
                <a:gd name="connsiteY42" fmla="*/ 1074482 h 2066662"/>
                <a:gd name="connsiteX43" fmla="*/ 10063821 w 12475792"/>
                <a:gd name="connsiteY43" fmla="*/ 1115600 h 2066662"/>
                <a:gd name="connsiteX44" fmla="*/ 10179946 w 12475792"/>
                <a:gd name="connsiteY44" fmla="*/ 1180756 h 2066662"/>
                <a:gd name="connsiteX45" fmla="*/ 10235520 w 12475792"/>
                <a:gd name="connsiteY45" fmla="*/ 1216146 h 2066662"/>
                <a:gd name="connsiteX46" fmla="*/ 10086951 w 12475792"/>
                <a:gd name="connsiteY46" fmla="*/ 1203617 h 2066662"/>
                <a:gd name="connsiteX47" fmla="*/ 9951068 w 12475792"/>
                <a:gd name="connsiteY47" fmla="*/ 1050016 h 2066662"/>
                <a:gd name="connsiteX48" fmla="*/ 9888482 w 12475792"/>
                <a:gd name="connsiteY48" fmla="*/ 948291 h 2066662"/>
                <a:gd name="connsiteX49" fmla="*/ 9790132 w 12475792"/>
                <a:gd name="connsiteY49" fmla="*/ 902891 h 2066662"/>
                <a:gd name="connsiteX50" fmla="*/ 9651895 w 12475792"/>
                <a:gd name="connsiteY50" fmla="*/ 840089 h 2066662"/>
                <a:gd name="connsiteX51" fmla="*/ 9595464 w 12475792"/>
                <a:gd name="connsiteY51" fmla="*/ 756943 h 2066662"/>
                <a:gd name="connsiteX52" fmla="*/ 9455354 w 12475792"/>
                <a:gd name="connsiteY52" fmla="*/ 624811 h 2066662"/>
                <a:gd name="connsiteX53" fmla="*/ 9415093 w 12475792"/>
                <a:gd name="connsiteY53" fmla="*/ 610730 h 2066662"/>
                <a:gd name="connsiteX54" fmla="*/ 9280337 w 12475792"/>
                <a:gd name="connsiteY54" fmla="*/ 481433 h 2066662"/>
                <a:gd name="connsiteX55" fmla="*/ 9245215 w 12475792"/>
                <a:gd name="connsiteY55" fmla="*/ 398289 h 2066662"/>
                <a:gd name="connsiteX56" fmla="*/ 9170849 w 12475792"/>
                <a:gd name="connsiteY56" fmla="*/ 377354 h 2066662"/>
                <a:gd name="connsiteX57" fmla="*/ 8954554 w 12475792"/>
                <a:gd name="connsiteY57" fmla="*/ 481701 h 2066662"/>
                <a:gd name="connsiteX58" fmla="*/ 8924411 w 12475792"/>
                <a:gd name="connsiteY58" fmla="*/ 485450 h 2066662"/>
                <a:gd name="connsiteX59" fmla="*/ 8868463 w 12475792"/>
                <a:gd name="connsiteY59" fmla="*/ 501510 h 2066662"/>
                <a:gd name="connsiteX60" fmla="*/ 8675724 w 12475792"/>
                <a:gd name="connsiteY60" fmla="*/ 735314 h 2066662"/>
                <a:gd name="connsiteX61" fmla="*/ 8585618 w 12475792"/>
                <a:gd name="connsiteY61" fmla="*/ 846032 h 2066662"/>
                <a:gd name="connsiteX62" fmla="*/ 8499422 w 12475792"/>
                <a:gd name="connsiteY62" fmla="*/ 875692 h 2066662"/>
                <a:gd name="connsiteX63" fmla="*/ 8336556 w 12475792"/>
                <a:gd name="connsiteY63" fmla="*/ 954501 h 2066662"/>
                <a:gd name="connsiteX64" fmla="*/ 8291960 w 12475792"/>
                <a:gd name="connsiteY64" fmla="*/ 1011040 h 2066662"/>
                <a:gd name="connsiteX65" fmla="*/ 8204156 w 12475792"/>
                <a:gd name="connsiteY65" fmla="*/ 1091346 h 2066662"/>
                <a:gd name="connsiteX66" fmla="*/ 8046644 w 12475792"/>
                <a:gd name="connsiteY66" fmla="*/ 1181078 h 2066662"/>
                <a:gd name="connsiteX67" fmla="*/ 7988287 w 12475792"/>
                <a:gd name="connsiteY67" fmla="*/ 1196229 h 2066662"/>
                <a:gd name="connsiteX68" fmla="*/ 7962696 w 12475792"/>
                <a:gd name="connsiteY68" fmla="*/ 1213040 h 2066662"/>
                <a:gd name="connsiteX69" fmla="*/ 7977740 w 12475792"/>
                <a:gd name="connsiteY69" fmla="*/ 1242380 h 2066662"/>
                <a:gd name="connsiteX70" fmla="*/ 8032029 w 12475792"/>
                <a:gd name="connsiteY70" fmla="*/ 1253945 h 2066662"/>
                <a:gd name="connsiteX71" fmla="*/ 8155970 w 12475792"/>
                <a:gd name="connsiteY71" fmla="*/ 1304591 h 2066662"/>
                <a:gd name="connsiteX72" fmla="*/ 8240508 w 12475792"/>
                <a:gd name="connsiteY72" fmla="*/ 1346084 h 2066662"/>
                <a:gd name="connsiteX73" fmla="*/ 8350745 w 12475792"/>
                <a:gd name="connsiteY73" fmla="*/ 1377404 h 2066662"/>
                <a:gd name="connsiteX74" fmla="*/ 8371195 w 12475792"/>
                <a:gd name="connsiteY74" fmla="*/ 1386505 h 2066662"/>
                <a:gd name="connsiteX75" fmla="*/ 8369805 w 12475792"/>
                <a:gd name="connsiteY75" fmla="*/ 1394163 h 2066662"/>
                <a:gd name="connsiteX76" fmla="*/ 8279376 w 12475792"/>
                <a:gd name="connsiteY76" fmla="*/ 1386239 h 2066662"/>
                <a:gd name="connsiteX77" fmla="*/ 8127917 w 12475792"/>
                <a:gd name="connsiteY77" fmla="*/ 1346352 h 2066662"/>
                <a:gd name="connsiteX78" fmla="*/ 8027371 w 12475792"/>
                <a:gd name="connsiteY78" fmla="*/ 1323062 h 2066662"/>
                <a:gd name="connsiteX79" fmla="*/ 7954718 w 12475792"/>
                <a:gd name="connsiteY79" fmla="*/ 1291313 h 2066662"/>
                <a:gd name="connsiteX80" fmla="*/ 7775952 w 12475792"/>
                <a:gd name="connsiteY80" fmla="*/ 1147777 h 2066662"/>
                <a:gd name="connsiteX81" fmla="*/ 7657579 w 12475792"/>
                <a:gd name="connsiteY81" fmla="*/ 1048140 h 2066662"/>
                <a:gd name="connsiteX82" fmla="*/ 7591138 w 12475792"/>
                <a:gd name="connsiteY82" fmla="*/ 1025710 h 2066662"/>
                <a:gd name="connsiteX83" fmla="*/ 7503815 w 12475792"/>
                <a:gd name="connsiteY83" fmla="*/ 1007451 h 2066662"/>
                <a:gd name="connsiteX84" fmla="*/ 7473782 w 12475792"/>
                <a:gd name="connsiteY84" fmla="*/ 1025975 h 2066662"/>
                <a:gd name="connsiteX85" fmla="*/ 7387317 w 12475792"/>
                <a:gd name="connsiteY85" fmla="*/ 1147562 h 2066662"/>
                <a:gd name="connsiteX86" fmla="*/ 7377198 w 12475792"/>
                <a:gd name="connsiteY86" fmla="*/ 1159983 h 2066662"/>
                <a:gd name="connsiteX87" fmla="*/ 7214760 w 12475792"/>
                <a:gd name="connsiteY87" fmla="*/ 1197461 h 2066662"/>
                <a:gd name="connsiteX88" fmla="*/ 7013456 w 12475792"/>
                <a:gd name="connsiteY88" fmla="*/ 1105856 h 2066662"/>
                <a:gd name="connsiteX89" fmla="*/ 6947228 w 12475792"/>
                <a:gd name="connsiteY89" fmla="*/ 1049320 h 2066662"/>
                <a:gd name="connsiteX90" fmla="*/ 6863118 w 12475792"/>
                <a:gd name="connsiteY90" fmla="*/ 964140 h 2066662"/>
                <a:gd name="connsiteX91" fmla="*/ 6772800 w 12475792"/>
                <a:gd name="connsiteY91" fmla="*/ 964781 h 2066662"/>
                <a:gd name="connsiteX92" fmla="*/ 6758398 w 12475792"/>
                <a:gd name="connsiteY92" fmla="*/ 976666 h 2066662"/>
                <a:gd name="connsiteX93" fmla="*/ 6601422 w 12475792"/>
                <a:gd name="connsiteY93" fmla="*/ 997171 h 2066662"/>
                <a:gd name="connsiteX94" fmla="*/ 6526467 w 12475792"/>
                <a:gd name="connsiteY94" fmla="*/ 1003810 h 2066662"/>
                <a:gd name="connsiteX95" fmla="*/ 6338065 w 12475792"/>
                <a:gd name="connsiteY95" fmla="*/ 1139105 h 2066662"/>
                <a:gd name="connsiteX96" fmla="*/ 6244426 w 12475792"/>
                <a:gd name="connsiteY96" fmla="*/ 1229155 h 2066662"/>
                <a:gd name="connsiteX97" fmla="*/ 6130229 w 12475792"/>
                <a:gd name="connsiteY97" fmla="*/ 1317440 h 2066662"/>
                <a:gd name="connsiteX98" fmla="*/ 6271517 w 12475792"/>
                <a:gd name="connsiteY98" fmla="*/ 1129253 h 2066662"/>
                <a:gd name="connsiteX99" fmla="*/ 6338816 w 12475792"/>
                <a:gd name="connsiteY99" fmla="*/ 1053549 h 2066662"/>
                <a:gd name="connsiteX100" fmla="*/ 6369869 w 12475792"/>
                <a:gd name="connsiteY100" fmla="*/ 925858 h 2066662"/>
                <a:gd name="connsiteX101" fmla="*/ 6276871 w 12475792"/>
                <a:gd name="connsiteY101" fmla="*/ 787888 h 2066662"/>
                <a:gd name="connsiteX102" fmla="*/ 6179431 w 12475792"/>
                <a:gd name="connsiteY102" fmla="*/ 784783 h 2066662"/>
                <a:gd name="connsiteX103" fmla="*/ 5998416 w 12475792"/>
                <a:gd name="connsiteY103" fmla="*/ 907334 h 2066662"/>
                <a:gd name="connsiteX104" fmla="*/ 5977002 w 12475792"/>
                <a:gd name="connsiteY104" fmla="*/ 922860 h 2066662"/>
                <a:gd name="connsiteX105" fmla="*/ 5969400 w 12475792"/>
                <a:gd name="connsiteY105" fmla="*/ 930355 h 2066662"/>
                <a:gd name="connsiteX106" fmla="*/ 5678683 w 12475792"/>
                <a:gd name="connsiteY106" fmla="*/ 1139853 h 2066662"/>
                <a:gd name="connsiteX107" fmla="*/ 5530702 w 12475792"/>
                <a:gd name="connsiteY107" fmla="*/ 1228619 h 2066662"/>
                <a:gd name="connsiteX108" fmla="*/ 5493762 w 12475792"/>
                <a:gd name="connsiteY108" fmla="*/ 1278787 h 2066662"/>
                <a:gd name="connsiteX109" fmla="*/ 5389415 w 12475792"/>
                <a:gd name="connsiteY109" fmla="*/ 1390306 h 2066662"/>
                <a:gd name="connsiteX110" fmla="*/ 4994996 w 12475792"/>
                <a:gd name="connsiteY110" fmla="*/ 1608639 h 2066662"/>
                <a:gd name="connsiteX111" fmla="*/ 4436050 w 12475792"/>
                <a:gd name="connsiteY111" fmla="*/ 1910114 h 2066662"/>
                <a:gd name="connsiteX112" fmla="*/ 4125526 w 12475792"/>
                <a:gd name="connsiteY112" fmla="*/ 2058095 h 2066662"/>
                <a:gd name="connsiteX113" fmla="*/ 4112088 w 12475792"/>
                <a:gd name="connsiteY113" fmla="*/ 2066662 h 2066662"/>
                <a:gd name="connsiteX114" fmla="*/ 4090353 w 12475792"/>
                <a:gd name="connsiteY114" fmla="*/ 2066554 h 2066662"/>
                <a:gd name="connsiteX115" fmla="*/ 4110215 w 12475792"/>
                <a:gd name="connsiteY115" fmla="*/ 2031112 h 2066662"/>
                <a:gd name="connsiteX116" fmla="*/ 4300437 w 12475792"/>
                <a:gd name="connsiteY116" fmla="*/ 1915200 h 2066662"/>
                <a:gd name="connsiteX117" fmla="*/ 4575734 w 12475792"/>
                <a:gd name="connsiteY117" fmla="*/ 1788635 h 2066662"/>
                <a:gd name="connsiteX118" fmla="*/ 4768474 w 12475792"/>
                <a:gd name="connsiteY118" fmla="*/ 1675508 h 2066662"/>
                <a:gd name="connsiteX119" fmla="*/ 4933692 w 12475792"/>
                <a:gd name="connsiteY119" fmla="*/ 1578120 h 2066662"/>
                <a:gd name="connsiteX120" fmla="*/ 5073161 w 12475792"/>
                <a:gd name="connsiteY120" fmla="*/ 1446469 h 2066662"/>
                <a:gd name="connsiteX121" fmla="*/ 5086223 w 12475792"/>
                <a:gd name="connsiteY121" fmla="*/ 1410330 h 2066662"/>
                <a:gd name="connsiteX122" fmla="*/ 5050247 w 12475792"/>
                <a:gd name="connsiteY122" fmla="*/ 1394268 h 2066662"/>
                <a:gd name="connsiteX123" fmla="*/ 4956180 w 12475792"/>
                <a:gd name="connsiteY123" fmla="*/ 1405672 h 2066662"/>
                <a:gd name="connsiteX124" fmla="*/ 4922771 w 12475792"/>
                <a:gd name="connsiteY124" fmla="*/ 1400318 h 2066662"/>
                <a:gd name="connsiteX125" fmla="*/ 4858525 w 12475792"/>
                <a:gd name="connsiteY125" fmla="*/ 1370873 h 2066662"/>
                <a:gd name="connsiteX126" fmla="*/ 4746093 w 12475792"/>
                <a:gd name="connsiteY126" fmla="*/ 1323277 h 2066662"/>
                <a:gd name="connsiteX127" fmla="*/ 4692555 w 12475792"/>
                <a:gd name="connsiteY127" fmla="*/ 1270433 h 2066662"/>
                <a:gd name="connsiteX128" fmla="*/ 4658022 w 12475792"/>
                <a:gd name="connsiteY128" fmla="*/ 1219894 h 2066662"/>
                <a:gd name="connsiteX129" fmla="*/ 4478186 w 12475792"/>
                <a:gd name="connsiteY129" fmla="*/ 1182416 h 2066662"/>
                <a:gd name="connsiteX130" fmla="*/ 4270564 w 12475792"/>
                <a:gd name="connsiteY130" fmla="*/ 1302665 h 2066662"/>
                <a:gd name="connsiteX131" fmla="*/ 4191004 w 12475792"/>
                <a:gd name="connsiteY131" fmla="*/ 1380562 h 2066662"/>
                <a:gd name="connsiteX132" fmla="*/ 3996820 w 12475792"/>
                <a:gd name="connsiteY132" fmla="*/ 1554565 h 2066662"/>
                <a:gd name="connsiteX133" fmla="*/ 3832080 w 12475792"/>
                <a:gd name="connsiteY133" fmla="*/ 1610513 h 2066662"/>
                <a:gd name="connsiteX134" fmla="*/ 3496125 w 12475792"/>
                <a:gd name="connsiteY134" fmla="*/ 1667797 h 2066662"/>
                <a:gd name="connsiteX135" fmla="*/ 3356283 w 12475792"/>
                <a:gd name="connsiteY135" fmla="*/ 1686965 h 2066662"/>
                <a:gd name="connsiteX136" fmla="*/ 3320840 w 12475792"/>
                <a:gd name="connsiteY136" fmla="*/ 1677704 h 2066662"/>
                <a:gd name="connsiteX137" fmla="*/ 3320306 w 12475792"/>
                <a:gd name="connsiteY137" fmla="*/ 1665068 h 2066662"/>
                <a:gd name="connsiteX138" fmla="*/ 3373469 w 12475792"/>
                <a:gd name="connsiteY138" fmla="*/ 1652218 h 2066662"/>
                <a:gd name="connsiteX139" fmla="*/ 3540082 w 12475792"/>
                <a:gd name="connsiteY139" fmla="*/ 1604034 h 2066662"/>
                <a:gd name="connsiteX140" fmla="*/ 3729984 w 12475792"/>
                <a:gd name="connsiteY140" fmla="*/ 1554565 h 2066662"/>
                <a:gd name="connsiteX141" fmla="*/ 3828226 w 12475792"/>
                <a:gd name="connsiteY141" fmla="*/ 1543857 h 2066662"/>
                <a:gd name="connsiteX142" fmla="*/ 3863936 w 12475792"/>
                <a:gd name="connsiteY142" fmla="*/ 1533149 h 2066662"/>
                <a:gd name="connsiteX143" fmla="*/ 3871432 w 12475792"/>
                <a:gd name="connsiteY143" fmla="*/ 1477307 h 2066662"/>
                <a:gd name="connsiteX144" fmla="*/ 3682601 w 12475792"/>
                <a:gd name="connsiteY144" fmla="*/ 1393627 h 2066662"/>
                <a:gd name="connsiteX145" fmla="*/ 3543723 w 12475792"/>
                <a:gd name="connsiteY145" fmla="*/ 1366856 h 2066662"/>
                <a:gd name="connsiteX146" fmla="*/ 3427060 w 12475792"/>
                <a:gd name="connsiteY146" fmla="*/ 1301005 h 2066662"/>
                <a:gd name="connsiteX147" fmla="*/ 3316397 w 12475792"/>
                <a:gd name="connsiteY147" fmla="*/ 1193177 h 2066662"/>
                <a:gd name="connsiteX148" fmla="*/ 3274852 w 12475792"/>
                <a:gd name="connsiteY148" fmla="*/ 1144564 h 2066662"/>
                <a:gd name="connsiteX149" fmla="*/ 3142557 w 12475792"/>
                <a:gd name="connsiteY149" fmla="*/ 1074643 h 2066662"/>
                <a:gd name="connsiteX150" fmla="*/ 3073974 w 12475792"/>
                <a:gd name="connsiteY150" fmla="*/ 1096059 h 2066662"/>
                <a:gd name="connsiteX151" fmla="*/ 2962184 w 12475792"/>
                <a:gd name="connsiteY151" fmla="*/ 1187074 h 2066662"/>
                <a:gd name="connsiteX152" fmla="*/ 2825983 w 12475792"/>
                <a:gd name="connsiteY152" fmla="*/ 1280392 h 2066662"/>
                <a:gd name="connsiteX153" fmla="*/ 2712160 w 12475792"/>
                <a:gd name="connsiteY153" fmla="*/ 1395983 h 2066662"/>
                <a:gd name="connsiteX154" fmla="*/ 2566535 w 12475792"/>
                <a:gd name="connsiteY154" fmla="*/ 1532132 h 2066662"/>
                <a:gd name="connsiteX155" fmla="*/ 2354949 w 12475792"/>
                <a:gd name="connsiteY155" fmla="*/ 1596378 h 2066662"/>
                <a:gd name="connsiteX156" fmla="*/ 2216070 w 12475792"/>
                <a:gd name="connsiteY156" fmla="*/ 1634551 h 2066662"/>
                <a:gd name="connsiteX157" fmla="*/ 2173240 w 12475792"/>
                <a:gd name="connsiteY157" fmla="*/ 1670635 h 2066662"/>
                <a:gd name="connsiteX158" fmla="*/ 2105352 w 12475792"/>
                <a:gd name="connsiteY158" fmla="*/ 1743235 h 2066662"/>
                <a:gd name="connsiteX159" fmla="*/ 2034843 w 12475792"/>
                <a:gd name="connsiteY159" fmla="*/ 1803894 h 2066662"/>
                <a:gd name="connsiteX160" fmla="*/ 1992709 w 12475792"/>
                <a:gd name="connsiteY160" fmla="*/ 1806142 h 2066662"/>
                <a:gd name="connsiteX161" fmla="*/ 1882577 w 12475792"/>
                <a:gd name="connsiteY161" fmla="*/ 1904600 h 2066662"/>
                <a:gd name="connsiteX162" fmla="*/ 1876689 w 12475792"/>
                <a:gd name="connsiteY162" fmla="*/ 1898872 h 2066662"/>
                <a:gd name="connsiteX163" fmla="*/ 1972630 w 12475792"/>
                <a:gd name="connsiteY163" fmla="*/ 1787135 h 2066662"/>
                <a:gd name="connsiteX164" fmla="*/ 2105513 w 12475792"/>
                <a:gd name="connsiteY164" fmla="*/ 1676632 h 2066662"/>
                <a:gd name="connsiteX165" fmla="*/ 2229616 w 12475792"/>
                <a:gd name="connsiteY165" fmla="*/ 1595307 h 2066662"/>
                <a:gd name="connsiteX166" fmla="*/ 2490243 w 12475792"/>
                <a:gd name="connsiteY166" fmla="*/ 1478754 h 2066662"/>
                <a:gd name="connsiteX167" fmla="*/ 2524241 w 12475792"/>
                <a:gd name="connsiteY167" fmla="*/ 1346512 h 2066662"/>
                <a:gd name="connsiteX168" fmla="*/ 2502234 w 12475792"/>
                <a:gd name="connsiteY168" fmla="*/ 1333770 h 2066662"/>
                <a:gd name="connsiteX169" fmla="*/ 2414217 w 12475792"/>
                <a:gd name="connsiteY169" fmla="*/ 1292385 h 2066662"/>
                <a:gd name="connsiteX170" fmla="*/ 2268431 w 12475792"/>
                <a:gd name="connsiteY170" fmla="*/ 1264653 h 2066662"/>
                <a:gd name="connsiteX171" fmla="*/ 2071678 w 12475792"/>
                <a:gd name="connsiteY171" fmla="*/ 1380991 h 2066662"/>
                <a:gd name="connsiteX172" fmla="*/ 1902548 w 12475792"/>
                <a:gd name="connsiteY172" fmla="*/ 1523297 h 2066662"/>
                <a:gd name="connsiteX173" fmla="*/ 1625110 w 12475792"/>
                <a:gd name="connsiteY173" fmla="*/ 1601785 h 2066662"/>
                <a:gd name="connsiteX174" fmla="*/ 1515732 w 12475792"/>
                <a:gd name="connsiteY174" fmla="*/ 1608477 h 2066662"/>
                <a:gd name="connsiteX175" fmla="*/ 1423110 w 12475792"/>
                <a:gd name="connsiteY175" fmla="*/ 1639369 h 2066662"/>
                <a:gd name="connsiteX176" fmla="*/ 1102145 w 12475792"/>
                <a:gd name="connsiteY176" fmla="*/ 1837463 h 2066662"/>
                <a:gd name="connsiteX177" fmla="*/ 1120081 w 12475792"/>
                <a:gd name="connsiteY177" fmla="*/ 1791044 h 2066662"/>
                <a:gd name="connsiteX178" fmla="*/ 1228925 w 12475792"/>
                <a:gd name="connsiteY178" fmla="*/ 1700510 h 2066662"/>
                <a:gd name="connsiteX179" fmla="*/ 1377227 w 12475792"/>
                <a:gd name="connsiteY179" fmla="*/ 1591237 h 2066662"/>
                <a:gd name="connsiteX180" fmla="*/ 1552619 w 12475792"/>
                <a:gd name="connsiteY180" fmla="*/ 1525866 h 2066662"/>
                <a:gd name="connsiteX181" fmla="*/ 1578158 w 12475792"/>
                <a:gd name="connsiteY181" fmla="*/ 1518158 h 2066662"/>
                <a:gd name="connsiteX182" fmla="*/ 1578586 w 12475792"/>
                <a:gd name="connsiteY182" fmla="*/ 1508627 h 2066662"/>
                <a:gd name="connsiteX183" fmla="*/ 1532222 w 12475792"/>
                <a:gd name="connsiteY183" fmla="*/ 1495670 h 2066662"/>
                <a:gd name="connsiteX184" fmla="*/ 1477184 w 12475792"/>
                <a:gd name="connsiteY184" fmla="*/ 1484964 h 2066662"/>
                <a:gd name="connsiteX185" fmla="*/ 1375942 w 12475792"/>
                <a:gd name="connsiteY185" fmla="*/ 1412847 h 2066662"/>
                <a:gd name="connsiteX186" fmla="*/ 1306878 w 12475792"/>
                <a:gd name="connsiteY186" fmla="*/ 1337036 h 2066662"/>
                <a:gd name="connsiteX187" fmla="*/ 1220466 w 12475792"/>
                <a:gd name="connsiteY187" fmla="*/ 1323009 h 2066662"/>
                <a:gd name="connsiteX188" fmla="*/ 856403 w 12475792"/>
                <a:gd name="connsiteY188" fmla="*/ 1560185 h 2066662"/>
                <a:gd name="connsiteX189" fmla="*/ 712597 w 12475792"/>
                <a:gd name="connsiteY189" fmla="*/ 1688678 h 2066662"/>
                <a:gd name="connsiteX190" fmla="*/ 703549 w 12475792"/>
                <a:gd name="connsiteY190" fmla="*/ 1694353 h 2066662"/>
                <a:gd name="connsiteX191" fmla="*/ 510812 w 12475792"/>
                <a:gd name="connsiteY191" fmla="*/ 1764649 h 2066662"/>
                <a:gd name="connsiteX192" fmla="*/ 192256 w 12475792"/>
                <a:gd name="connsiteY192" fmla="*/ 1816850 h 2066662"/>
                <a:gd name="connsiteX193" fmla="*/ 61995 w 12475792"/>
                <a:gd name="connsiteY193" fmla="*/ 1824721 h 2066662"/>
                <a:gd name="connsiteX194" fmla="*/ 0 w 12475792"/>
                <a:gd name="connsiteY194" fmla="*/ 1800736 h 2066662"/>
                <a:gd name="connsiteX195" fmla="*/ 125280 w 12475792"/>
                <a:gd name="connsiteY195" fmla="*/ 1799987 h 2066662"/>
                <a:gd name="connsiteX196" fmla="*/ 184172 w 12475792"/>
                <a:gd name="connsiteY196" fmla="*/ 1784621 h 2066662"/>
                <a:gd name="connsiteX197" fmla="*/ 423544 w 12475792"/>
                <a:gd name="connsiteY197" fmla="*/ 1712503 h 2066662"/>
                <a:gd name="connsiteX198" fmla="*/ 501012 w 12475792"/>
                <a:gd name="connsiteY198" fmla="*/ 1710147 h 2066662"/>
                <a:gd name="connsiteX199" fmla="*/ 586139 w 12475792"/>
                <a:gd name="connsiteY199" fmla="*/ 1678025 h 2066662"/>
                <a:gd name="connsiteX200" fmla="*/ 713348 w 12475792"/>
                <a:gd name="connsiteY200" fmla="*/ 1623307 h 2066662"/>
                <a:gd name="connsiteX201" fmla="*/ 792905 w 12475792"/>
                <a:gd name="connsiteY201" fmla="*/ 1566556 h 2066662"/>
                <a:gd name="connsiteX202" fmla="*/ 987946 w 12475792"/>
                <a:gd name="connsiteY202" fmla="*/ 1354490 h 2066662"/>
                <a:gd name="connsiteX203" fmla="*/ 1139140 w 12475792"/>
                <a:gd name="connsiteY203" fmla="*/ 1245753 h 2066662"/>
                <a:gd name="connsiteX204" fmla="*/ 1198033 w 12475792"/>
                <a:gd name="connsiteY204" fmla="*/ 1225997 h 2066662"/>
                <a:gd name="connsiteX205" fmla="*/ 1247341 w 12475792"/>
                <a:gd name="connsiteY205" fmla="*/ 1235098 h 2066662"/>
                <a:gd name="connsiteX206" fmla="*/ 1484411 w 12475792"/>
                <a:gd name="connsiteY206" fmla="*/ 1382009 h 2066662"/>
                <a:gd name="connsiteX207" fmla="*/ 1738560 w 12475792"/>
                <a:gd name="connsiteY207" fmla="*/ 1495242 h 2066662"/>
                <a:gd name="connsiteX208" fmla="*/ 1845209 w 12475792"/>
                <a:gd name="connsiteY208" fmla="*/ 1499366 h 2066662"/>
                <a:gd name="connsiteX209" fmla="*/ 1901424 w 12475792"/>
                <a:gd name="connsiteY209" fmla="*/ 1475809 h 2066662"/>
                <a:gd name="connsiteX210" fmla="*/ 2204077 w 12475792"/>
                <a:gd name="connsiteY210" fmla="*/ 1253997 h 2066662"/>
                <a:gd name="connsiteX211" fmla="*/ 2416090 w 12475792"/>
                <a:gd name="connsiteY211" fmla="*/ 1223428 h 2066662"/>
                <a:gd name="connsiteX212" fmla="*/ 2502717 w 12475792"/>
                <a:gd name="connsiteY212" fmla="*/ 1263100 h 2066662"/>
                <a:gd name="connsiteX213" fmla="*/ 2624784 w 12475792"/>
                <a:gd name="connsiteY213" fmla="*/ 1314871 h 2066662"/>
                <a:gd name="connsiteX214" fmla="*/ 2665956 w 12475792"/>
                <a:gd name="connsiteY214" fmla="*/ 1310909 h 2066662"/>
                <a:gd name="connsiteX215" fmla="*/ 2787382 w 12475792"/>
                <a:gd name="connsiteY215" fmla="*/ 1249394 h 2066662"/>
                <a:gd name="connsiteX216" fmla="*/ 2837280 w 12475792"/>
                <a:gd name="connsiteY216" fmla="*/ 1193071 h 2066662"/>
                <a:gd name="connsiteX217" fmla="*/ 3032213 w 12475792"/>
                <a:gd name="connsiteY217" fmla="*/ 988714 h 2066662"/>
                <a:gd name="connsiteX218" fmla="*/ 3121785 w 12475792"/>
                <a:gd name="connsiteY218" fmla="*/ 993210 h 2066662"/>
                <a:gd name="connsiteX219" fmla="*/ 3283151 w 12475792"/>
                <a:gd name="connsiteY219" fmla="*/ 1058528 h 2066662"/>
                <a:gd name="connsiteX220" fmla="*/ 3379893 w 12475792"/>
                <a:gd name="connsiteY220" fmla="*/ 1149545 h 2066662"/>
                <a:gd name="connsiteX221" fmla="*/ 3443070 w 12475792"/>
                <a:gd name="connsiteY221" fmla="*/ 1234777 h 2066662"/>
                <a:gd name="connsiteX222" fmla="*/ 3717723 w 12475792"/>
                <a:gd name="connsiteY222" fmla="*/ 1363270 h 2066662"/>
                <a:gd name="connsiteX223" fmla="*/ 3885032 w 12475792"/>
                <a:gd name="connsiteY223" fmla="*/ 1439081 h 2066662"/>
                <a:gd name="connsiteX224" fmla="*/ 4028942 w 12475792"/>
                <a:gd name="connsiteY224" fmla="*/ 1461514 h 2066662"/>
                <a:gd name="connsiteX225" fmla="*/ 4079430 w 12475792"/>
                <a:gd name="connsiteY225" fmla="*/ 1437689 h 2066662"/>
                <a:gd name="connsiteX226" fmla="*/ 4103040 w 12475792"/>
                <a:gd name="connsiteY226" fmla="*/ 1406048 h 2066662"/>
                <a:gd name="connsiteX227" fmla="*/ 4267511 w 12475792"/>
                <a:gd name="connsiteY227" fmla="*/ 1216842 h 2066662"/>
                <a:gd name="connsiteX228" fmla="*/ 4469995 w 12475792"/>
                <a:gd name="connsiteY228" fmla="*/ 1093703 h 2066662"/>
                <a:gd name="connsiteX229" fmla="*/ 4603198 w 12475792"/>
                <a:gd name="connsiteY229" fmla="*/ 1074963 h 2066662"/>
                <a:gd name="connsiteX230" fmla="*/ 4678957 w 12475792"/>
                <a:gd name="connsiteY230" fmla="*/ 1122882 h 2066662"/>
                <a:gd name="connsiteX231" fmla="*/ 4733780 w 12475792"/>
                <a:gd name="connsiteY231" fmla="*/ 1201531 h 2066662"/>
                <a:gd name="connsiteX232" fmla="*/ 4847388 w 12475792"/>
                <a:gd name="connsiteY232" fmla="*/ 1282962 h 2066662"/>
                <a:gd name="connsiteX233" fmla="*/ 5093666 w 12475792"/>
                <a:gd name="connsiteY233" fmla="*/ 1340677 h 2066662"/>
                <a:gd name="connsiteX234" fmla="*/ 5277465 w 12475792"/>
                <a:gd name="connsiteY234" fmla="*/ 1287138 h 2066662"/>
                <a:gd name="connsiteX235" fmla="*/ 5479520 w 12475792"/>
                <a:gd name="connsiteY235" fmla="*/ 1133963 h 2066662"/>
                <a:gd name="connsiteX236" fmla="*/ 5555331 w 12475792"/>
                <a:gd name="connsiteY236" fmla="*/ 1104411 h 2066662"/>
                <a:gd name="connsiteX237" fmla="*/ 5751497 w 12475792"/>
                <a:gd name="connsiteY237" fmla="*/ 990908 h 2066662"/>
                <a:gd name="connsiteX238" fmla="*/ 5833784 w 12475792"/>
                <a:gd name="connsiteY238" fmla="*/ 889185 h 2066662"/>
                <a:gd name="connsiteX239" fmla="*/ 5946698 w 12475792"/>
                <a:gd name="connsiteY239" fmla="*/ 792814 h 2066662"/>
                <a:gd name="connsiteX240" fmla="*/ 6083919 w 12475792"/>
                <a:gd name="connsiteY240" fmla="*/ 675029 h 2066662"/>
                <a:gd name="connsiteX241" fmla="*/ 6244533 w 12475792"/>
                <a:gd name="connsiteY241" fmla="*/ 678563 h 2066662"/>
                <a:gd name="connsiteX242" fmla="*/ 6348668 w 12475792"/>
                <a:gd name="connsiteY242" fmla="*/ 763154 h 2066662"/>
                <a:gd name="connsiteX243" fmla="*/ 6418266 w 12475792"/>
                <a:gd name="connsiteY243" fmla="*/ 856740 h 2066662"/>
                <a:gd name="connsiteX244" fmla="*/ 6493541 w 12475792"/>
                <a:gd name="connsiteY244" fmla="*/ 922487 h 2066662"/>
                <a:gd name="connsiteX245" fmla="*/ 6664008 w 12475792"/>
                <a:gd name="connsiteY245" fmla="*/ 934908 h 2066662"/>
                <a:gd name="connsiteX246" fmla="*/ 6770764 w 12475792"/>
                <a:gd name="connsiteY246" fmla="*/ 895448 h 2066662"/>
                <a:gd name="connsiteX247" fmla="*/ 6810436 w 12475792"/>
                <a:gd name="connsiteY247" fmla="*/ 868680 h 2066662"/>
                <a:gd name="connsiteX248" fmla="*/ 6914035 w 12475792"/>
                <a:gd name="connsiteY248" fmla="*/ 894432 h 2066662"/>
                <a:gd name="connsiteX249" fmla="*/ 6961362 w 12475792"/>
                <a:gd name="connsiteY249" fmla="*/ 974740 h 2066662"/>
                <a:gd name="connsiteX250" fmla="*/ 7107631 w 12475792"/>
                <a:gd name="connsiteY250" fmla="*/ 1064631 h 2066662"/>
                <a:gd name="connsiteX251" fmla="*/ 7219525 w 12475792"/>
                <a:gd name="connsiteY251" fmla="*/ 1094827 h 2066662"/>
                <a:gd name="connsiteX252" fmla="*/ 7256253 w 12475792"/>
                <a:gd name="connsiteY252" fmla="*/ 1110514 h 2066662"/>
                <a:gd name="connsiteX253" fmla="*/ 7350428 w 12475792"/>
                <a:gd name="connsiteY253" fmla="*/ 1079569 h 2066662"/>
                <a:gd name="connsiteX254" fmla="*/ 7413870 w 12475792"/>
                <a:gd name="connsiteY254" fmla="*/ 990640 h 2066662"/>
                <a:gd name="connsiteX255" fmla="*/ 7442729 w 12475792"/>
                <a:gd name="connsiteY255" fmla="*/ 962961 h 2066662"/>
                <a:gd name="connsiteX256" fmla="*/ 7525339 w 12475792"/>
                <a:gd name="connsiteY256" fmla="*/ 956697 h 2066662"/>
                <a:gd name="connsiteX257" fmla="*/ 7557890 w 12475792"/>
                <a:gd name="connsiteY257" fmla="*/ 974686 h 2066662"/>
                <a:gd name="connsiteX258" fmla="*/ 7605218 w 12475792"/>
                <a:gd name="connsiteY258" fmla="*/ 976131 h 2066662"/>
                <a:gd name="connsiteX259" fmla="*/ 7694574 w 12475792"/>
                <a:gd name="connsiteY259" fmla="*/ 997547 h 2066662"/>
                <a:gd name="connsiteX260" fmla="*/ 7802723 w 12475792"/>
                <a:gd name="connsiteY260" fmla="*/ 1115332 h 2066662"/>
                <a:gd name="connsiteX261" fmla="*/ 7903000 w 12475792"/>
                <a:gd name="connsiteY261" fmla="*/ 1139853 h 2066662"/>
                <a:gd name="connsiteX262" fmla="*/ 8178886 w 12475792"/>
                <a:gd name="connsiteY262" fmla="*/ 980200 h 2066662"/>
                <a:gd name="connsiteX263" fmla="*/ 8303309 w 12475792"/>
                <a:gd name="connsiteY263" fmla="*/ 847960 h 2066662"/>
                <a:gd name="connsiteX264" fmla="*/ 8460766 w 12475792"/>
                <a:gd name="connsiteY264" fmla="*/ 729479 h 2066662"/>
                <a:gd name="connsiteX265" fmla="*/ 8725783 w 12475792"/>
                <a:gd name="connsiteY265" fmla="*/ 441387 h 2066662"/>
                <a:gd name="connsiteX266" fmla="*/ 8969918 w 12475792"/>
                <a:gd name="connsiteY266" fmla="*/ 223753 h 2066662"/>
                <a:gd name="connsiteX267" fmla="*/ 9148684 w 12475792"/>
                <a:gd name="connsiteY267" fmla="*/ 161915 h 2066662"/>
                <a:gd name="connsiteX268" fmla="*/ 9248856 w 12475792"/>
                <a:gd name="connsiteY268" fmla="*/ 198107 h 2066662"/>
                <a:gd name="connsiteX269" fmla="*/ 9277177 w 12475792"/>
                <a:gd name="connsiteY269" fmla="*/ 240081 h 2066662"/>
                <a:gd name="connsiteX270" fmla="*/ 9344100 w 12475792"/>
                <a:gd name="connsiteY270" fmla="*/ 291318 h 2066662"/>
                <a:gd name="connsiteX271" fmla="*/ 9388859 w 12475792"/>
                <a:gd name="connsiteY271" fmla="*/ 342339 h 2066662"/>
                <a:gd name="connsiteX272" fmla="*/ 9415629 w 12475792"/>
                <a:gd name="connsiteY272" fmla="*/ 434052 h 2066662"/>
                <a:gd name="connsiteX273" fmla="*/ 9484211 w 12475792"/>
                <a:gd name="connsiteY273" fmla="*/ 500225 h 2066662"/>
                <a:gd name="connsiteX274" fmla="*/ 9569553 w 12475792"/>
                <a:gd name="connsiteY274" fmla="*/ 537703 h 2066662"/>
                <a:gd name="connsiteX275" fmla="*/ 9644505 w 12475792"/>
                <a:gd name="connsiteY275" fmla="*/ 603287 h 2066662"/>
                <a:gd name="connsiteX276" fmla="*/ 9722620 w 12475792"/>
                <a:gd name="connsiteY276" fmla="*/ 774183 h 2066662"/>
                <a:gd name="connsiteX277" fmla="*/ 9737450 w 12475792"/>
                <a:gd name="connsiteY277" fmla="*/ 813963 h 2066662"/>
                <a:gd name="connsiteX278" fmla="*/ 9794522 w 12475792"/>
                <a:gd name="connsiteY278" fmla="*/ 843247 h 2066662"/>
                <a:gd name="connsiteX279" fmla="*/ 9823326 w 12475792"/>
                <a:gd name="connsiteY279" fmla="*/ 837896 h 2066662"/>
                <a:gd name="connsiteX280" fmla="*/ 9932864 w 12475792"/>
                <a:gd name="connsiteY280" fmla="*/ 866377 h 2066662"/>
                <a:gd name="connsiteX281" fmla="*/ 10053221 w 12475792"/>
                <a:gd name="connsiteY281" fmla="*/ 913116 h 2066662"/>
                <a:gd name="connsiteX282" fmla="*/ 10050329 w 12475792"/>
                <a:gd name="connsiteY282" fmla="*/ 905245 h 2066662"/>
                <a:gd name="connsiteX283" fmla="*/ 10087056 w 12475792"/>
                <a:gd name="connsiteY283" fmla="*/ 886936 h 2066662"/>
                <a:gd name="connsiteX284" fmla="*/ 10208910 w 12475792"/>
                <a:gd name="connsiteY284" fmla="*/ 828900 h 2066662"/>
                <a:gd name="connsiteX285" fmla="*/ 10372042 w 12475792"/>
                <a:gd name="connsiteY285" fmla="*/ 699443 h 2066662"/>
                <a:gd name="connsiteX286" fmla="*/ 10488918 w 12475792"/>
                <a:gd name="connsiteY286" fmla="*/ 619938 h 2066662"/>
                <a:gd name="connsiteX287" fmla="*/ 10585286 w 12475792"/>
                <a:gd name="connsiteY287" fmla="*/ 584711 h 2066662"/>
                <a:gd name="connsiteX288" fmla="*/ 10778026 w 12475792"/>
                <a:gd name="connsiteY288" fmla="*/ 489947 h 2066662"/>
                <a:gd name="connsiteX289" fmla="*/ 10915299 w 12475792"/>
                <a:gd name="connsiteY289" fmla="*/ 330454 h 2066662"/>
                <a:gd name="connsiteX290" fmla="*/ 11077629 w 12475792"/>
                <a:gd name="connsiteY290" fmla="*/ 190236 h 2066662"/>
                <a:gd name="connsiteX291" fmla="*/ 11233854 w 12475792"/>
                <a:gd name="connsiteY291" fmla="*/ 54195 h 2066662"/>
                <a:gd name="connsiteX292" fmla="*/ 11340094 w 12475792"/>
                <a:gd name="connsiteY292" fmla="*/ 47 h 206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2475792" h="2066662">
                  <a:moveTo>
                    <a:pt x="11340094" y="47"/>
                  </a:moveTo>
                  <a:cubicBezTo>
                    <a:pt x="11353449" y="-327"/>
                    <a:pt x="11367473" y="1540"/>
                    <a:pt x="11382316" y="6011"/>
                  </a:cubicBezTo>
                  <a:cubicBezTo>
                    <a:pt x="11403181" y="13242"/>
                    <a:pt x="11422235" y="24914"/>
                    <a:pt x="11438159" y="40221"/>
                  </a:cubicBezTo>
                  <a:cubicBezTo>
                    <a:pt x="11458395" y="58638"/>
                    <a:pt x="11473226" y="83052"/>
                    <a:pt x="11493089" y="101951"/>
                  </a:cubicBezTo>
                  <a:cubicBezTo>
                    <a:pt x="11510113" y="118281"/>
                    <a:pt x="11528905" y="136217"/>
                    <a:pt x="11550321" y="143765"/>
                  </a:cubicBezTo>
                  <a:cubicBezTo>
                    <a:pt x="11612159" y="165662"/>
                    <a:pt x="11644176" y="212028"/>
                    <a:pt x="11663609" y="269633"/>
                  </a:cubicBezTo>
                  <a:cubicBezTo>
                    <a:pt x="11684704" y="332275"/>
                    <a:pt x="11723680" y="359634"/>
                    <a:pt x="11790709" y="361722"/>
                  </a:cubicBezTo>
                  <a:cubicBezTo>
                    <a:pt x="11842269" y="363327"/>
                    <a:pt x="11893559" y="372055"/>
                    <a:pt x="11945061" y="374464"/>
                  </a:cubicBezTo>
                  <a:cubicBezTo>
                    <a:pt x="11975253" y="376326"/>
                    <a:pt x="12005555" y="374018"/>
                    <a:pt x="12035114" y="367610"/>
                  </a:cubicBezTo>
                  <a:cubicBezTo>
                    <a:pt x="12057387" y="362256"/>
                    <a:pt x="12077411" y="346892"/>
                    <a:pt x="12097808" y="334899"/>
                  </a:cubicBezTo>
                  <a:cubicBezTo>
                    <a:pt x="12126664" y="317928"/>
                    <a:pt x="12153327" y="296028"/>
                    <a:pt x="12183844" y="283447"/>
                  </a:cubicBezTo>
                  <a:cubicBezTo>
                    <a:pt x="12221322" y="267975"/>
                    <a:pt x="12257514" y="281198"/>
                    <a:pt x="12282088" y="312198"/>
                  </a:cubicBezTo>
                  <a:cubicBezTo>
                    <a:pt x="12303504" y="338966"/>
                    <a:pt x="12319564" y="370126"/>
                    <a:pt x="12336591" y="400323"/>
                  </a:cubicBezTo>
                  <a:cubicBezTo>
                    <a:pt x="12367320" y="455414"/>
                    <a:pt x="12399765" y="508043"/>
                    <a:pt x="12463263" y="531866"/>
                  </a:cubicBezTo>
                  <a:cubicBezTo>
                    <a:pt x="12469419" y="534170"/>
                    <a:pt x="12475844" y="545412"/>
                    <a:pt x="12475792" y="552426"/>
                  </a:cubicBezTo>
                  <a:cubicBezTo>
                    <a:pt x="12475792" y="569720"/>
                    <a:pt x="12471775" y="587012"/>
                    <a:pt x="12468938" y="608053"/>
                  </a:cubicBezTo>
                  <a:cubicBezTo>
                    <a:pt x="12415399" y="588565"/>
                    <a:pt x="12371765" y="563294"/>
                    <a:pt x="12336804" y="521266"/>
                  </a:cubicBezTo>
                  <a:cubicBezTo>
                    <a:pt x="12305121" y="481835"/>
                    <a:pt x="12269775" y="445498"/>
                    <a:pt x="12231227" y="412744"/>
                  </a:cubicBezTo>
                  <a:cubicBezTo>
                    <a:pt x="12181810" y="372323"/>
                    <a:pt x="12157772" y="376497"/>
                    <a:pt x="12108784" y="416653"/>
                  </a:cubicBezTo>
                  <a:cubicBezTo>
                    <a:pt x="12086136" y="435230"/>
                    <a:pt x="12062313" y="452629"/>
                    <a:pt x="12038059" y="469120"/>
                  </a:cubicBezTo>
                  <a:cubicBezTo>
                    <a:pt x="12012975" y="487591"/>
                    <a:pt x="11979617" y="490327"/>
                    <a:pt x="11951860" y="476187"/>
                  </a:cubicBezTo>
                  <a:cubicBezTo>
                    <a:pt x="11929375" y="465478"/>
                    <a:pt x="11906676" y="455201"/>
                    <a:pt x="11883975" y="444921"/>
                  </a:cubicBezTo>
                  <a:cubicBezTo>
                    <a:pt x="11858489" y="433356"/>
                    <a:pt x="11837075" y="435445"/>
                    <a:pt x="11812714" y="453701"/>
                  </a:cubicBezTo>
                  <a:cubicBezTo>
                    <a:pt x="11734389" y="512325"/>
                    <a:pt x="11654453" y="568809"/>
                    <a:pt x="11573826" y="624168"/>
                  </a:cubicBezTo>
                  <a:cubicBezTo>
                    <a:pt x="11524217" y="657377"/>
                    <a:pt x="11480528" y="698677"/>
                    <a:pt x="11444582" y="746343"/>
                  </a:cubicBezTo>
                  <a:cubicBezTo>
                    <a:pt x="11405981" y="798223"/>
                    <a:pt x="11352122" y="832594"/>
                    <a:pt x="11295531" y="863271"/>
                  </a:cubicBezTo>
                  <a:cubicBezTo>
                    <a:pt x="11383335" y="790888"/>
                    <a:pt x="11429912" y="687933"/>
                    <a:pt x="11495874" y="599486"/>
                  </a:cubicBezTo>
                  <a:cubicBezTo>
                    <a:pt x="11515516" y="571918"/>
                    <a:pt x="11538463" y="546852"/>
                    <a:pt x="11564188" y="524854"/>
                  </a:cubicBezTo>
                  <a:cubicBezTo>
                    <a:pt x="11619386" y="480041"/>
                    <a:pt x="11629774" y="423129"/>
                    <a:pt x="11608142" y="361775"/>
                  </a:cubicBezTo>
                  <a:cubicBezTo>
                    <a:pt x="11583034" y="290514"/>
                    <a:pt x="11535867" y="231248"/>
                    <a:pt x="11480828" y="180119"/>
                  </a:cubicBezTo>
                  <a:cubicBezTo>
                    <a:pt x="11448706" y="150030"/>
                    <a:pt x="11404910" y="151367"/>
                    <a:pt x="11370807" y="180119"/>
                  </a:cubicBezTo>
                  <a:cubicBezTo>
                    <a:pt x="11297040" y="241928"/>
                    <a:pt x="11216947" y="295767"/>
                    <a:pt x="11131864" y="340734"/>
                  </a:cubicBezTo>
                  <a:cubicBezTo>
                    <a:pt x="11121878" y="346650"/>
                    <a:pt x="11112852" y="354049"/>
                    <a:pt x="11105093" y="362684"/>
                  </a:cubicBezTo>
                  <a:cubicBezTo>
                    <a:pt x="11059639" y="409210"/>
                    <a:pt x="11017184" y="459055"/>
                    <a:pt x="10968572" y="501885"/>
                  </a:cubicBezTo>
                  <a:cubicBezTo>
                    <a:pt x="10936447" y="530101"/>
                    <a:pt x="10896883" y="550766"/>
                    <a:pt x="10858548" y="570737"/>
                  </a:cubicBezTo>
                  <a:cubicBezTo>
                    <a:pt x="10774921" y="614263"/>
                    <a:pt x="10688777" y="653079"/>
                    <a:pt x="10605899" y="697945"/>
                  </a:cubicBezTo>
                  <a:cubicBezTo>
                    <a:pt x="10553164" y="726534"/>
                    <a:pt x="10509959" y="765403"/>
                    <a:pt x="10488703" y="826436"/>
                  </a:cubicBezTo>
                  <a:cubicBezTo>
                    <a:pt x="10469537" y="881635"/>
                    <a:pt x="10431150" y="924252"/>
                    <a:pt x="10373382" y="944489"/>
                  </a:cubicBezTo>
                  <a:cubicBezTo>
                    <a:pt x="10360104" y="948543"/>
                    <a:pt x="10346344" y="951038"/>
                    <a:pt x="10332477" y="951932"/>
                  </a:cubicBezTo>
                  <a:cubicBezTo>
                    <a:pt x="10305279" y="954877"/>
                    <a:pt x="10277975" y="956805"/>
                    <a:pt x="10250724" y="959159"/>
                  </a:cubicBezTo>
                  <a:cubicBezTo>
                    <a:pt x="10224437" y="961463"/>
                    <a:pt x="10198149" y="964513"/>
                    <a:pt x="10171862" y="965958"/>
                  </a:cubicBezTo>
                  <a:cubicBezTo>
                    <a:pt x="10159441" y="966762"/>
                    <a:pt x="10146860" y="965049"/>
                    <a:pt x="10134384" y="965425"/>
                  </a:cubicBezTo>
                  <a:cubicBezTo>
                    <a:pt x="10055898" y="967779"/>
                    <a:pt x="10044173" y="999367"/>
                    <a:pt x="10039568" y="1074482"/>
                  </a:cubicBezTo>
                  <a:cubicBezTo>
                    <a:pt x="10038764" y="1087975"/>
                    <a:pt x="10051561" y="1107676"/>
                    <a:pt x="10063821" y="1115600"/>
                  </a:cubicBezTo>
                  <a:cubicBezTo>
                    <a:pt x="10101030" y="1139638"/>
                    <a:pt x="10141023" y="1159341"/>
                    <a:pt x="10179946" y="1180756"/>
                  </a:cubicBezTo>
                  <a:cubicBezTo>
                    <a:pt x="10199542" y="1190796"/>
                    <a:pt x="10218118" y="1202644"/>
                    <a:pt x="10235520" y="1216146"/>
                  </a:cubicBezTo>
                  <a:cubicBezTo>
                    <a:pt x="10183427" y="1232208"/>
                    <a:pt x="10133154" y="1230334"/>
                    <a:pt x="10086951" y="1203617"/>
                  </a:cubicBezTo>
                  <a:cubicBezTo>
                    <a:pt x="10024951" y="1167854"/>
                    <a:pt x="9982709" y="1113940"/>
                    <a:pt x="9951068" y="1050016"/>
                  </a:cubicBezTo>
                  <a:cubicBezTo>
                    <a:pt x="9933293" y="1014305"/>
                    <a:pt x="9912360" y="980259"/>
                    <a:pt x="9888482" y="948291"/>
                  </a:cubicBezTo>
                  <a:cubicBezTo>
                    <a:pt x="9865568" y="917401"/>
                    <a:pt x="9828517" y="900293"/>
                    <a:pt x="9790132" y="902891"/>
                  </a:cubicBezTo>
                  <a:cubicBezTo>
                    <a:pt x="9732201" y="905621"/>
                    <a:pt x="9687766" y="881207"/>
                    <a:pt x="9651895" y="840089"/>
                  </a:cubicBezTo>
                  <a:cubicBezTo>
                    <a:pt x="9629890" y="814927"/>
                    <a:pt x="9605957" y="787568"/>
                    <a:pt x="9595464" y="756943"/>
                  </a:cubicBezTo>
                  <a:cubicBezTo>
                    <a:pt x="9571371" y="686486"/>
                    <a:pt x="9520510" y="649385"/>
                    <a:pt x="9455354" y="624811"/>
                  </a:cubicBezTo>
                  <a:cubicBezTo>
                    <a:pt x="9442184" y="619361"/>
                    <a:pt x="9428744" y="614659"/>
                    <a:pt x="9415093" y="610730"/>
                  </a:cubicBezTo>
                  <a:cubicBezTo>
                    <a:pt x="9345493" y="593275"/>
                    <a:pt x="9305768" y="544823"/>
                    <a:pt x="9280337" y="481433"/>
                  </a:cubicBezTo>
                  <a:cubicBezTo>
                    <a:pt x="9269146" y="453486"/>
                    <a:pt x="9259241" y="424789"/>
                    <a:pt x="9245215" y="398289"/>
                  </a:cubicBezTo>
                  <a:cubicBezTo>
                    <a:pt x="9226315" y="362578"/>
                    <a:pt x="9206988" y="359366"/>
                    <a:pt x="9170849" y="377354"/>
                  </a:cubicBezTo>
                  <a:cubicBezTo>
                    <a:pt x="9099162" y="412957"/>
                    <a:pt x="9026937" y="447543"/>
                    <a:pt x="8954554" y="481701"/>
                  </a:cubicBezTo>
                  <a:cubicBezTo>
                    <a:pt x="8945183" y="486166"/>
                    <a:pt x="8934583" y="487483"/>
                    <a:pt x="8924411" y="485450"/>
                  </a:cubicBezTo>
                  <a:cubicBezTo>
                    <a:pt x="8904226" y="479507"/>
                    <a:pt x="8882437" y="485766"/>
                    <a:pt x="8868463" y="501510"/>
                  </a:cubicBezTo>
                  <a:cubicBezTo>
                    <a:pt x="8796934" y="573414"/>
                    <a:pt x="8725353" y="644512"/>
                    <a:pt x="8675724" y="735314"/>
                  </a:cubicBezTo>
                  <a:cubicBezTo>
                    <a:pt x="8653183" y="776431"/>
                    <a:pt x="8618812" y="811982"/>
                    <a:pt x="8585618" y="846032"/>
                  </a:cubicBezTo>
                  <a:cubicBezTo>
                    <a:pt x="8563721" y="868573"/>
                    <a:pt x="8532080" y="877460"/>
                    <a:pt x="8499422" y="875692"/>
                  </a:cubicBezTo>
                  <a:cubicBezTo>
                    <a:pt x="8430463" y="871891"/>
                    <a:pt x="8376711" y="898714"/>
                    <a:pt x="8336556" y="954501"/>
                  </a:cubicBezTo>
                  <a:cubicBezTo>
                    <a:pt x="8323171" y="974455"/>
                    <a:pt x="8308235" y="993354"/>
                    <a:pt x="8291960" y="1011040"/>
                  </a:cubicBezTo>
                  <a:cubicBezTo>
                    <a:pt x="8264118" y="1039308"/>
                    <a:pt x="8236814" y="1069504"/>
                    <a:pt x="8204156" y="1091346"/>
                  </a:cubicBezTo>
                  <a:cubicBezTo>
                    <a:pt x="8154044" y="1124863"/>
                    <a:pt x="8100237" y="1153131"/>
                    <a:pt x="8046644" y="1181078"/>
                  </a:cubicBezTo>
                  <a:cubicBezTo>
                    <a:pt x="8029297" y="1190071"/>
                    <a:pt x="8007400" y="1190019"/>
                    <a:pt x="7988287" y="1196229"/>
                  </a:cubicBezTo>
                  <a:cubicBezTo>
                    <a:pt x="7978436" y="1199387"/>
                    <a:pt x="7963177" y="1206669"/>
                    <a:pt x="7962696" y="1213040"/>
                  </a:cubicBezTo>
                  <a:cubicBezTo>
                    <a:pt x="7961893" y="1222732"/>
                    <a:pt x="7969443" y="1238631"/>
                    <a:pt x="7977740" y="1242380"/>
                  </a:cubicBezTo>
                  <a:cubicBezTo>
                    <a:pt x="7994981" y="1249585"/>
                    <a:pt x="8013343" y="1253510"/>
                    <a:pt x="8032029" y="1253945"/>
                  </a:cubicBezTo>
                  <a:cubicBezTo>
                    <a:pt x="8080213" y="1255871"/>
                    <a:pt x="8117690" y="1278251"/>
                    <a:pt x="8155970" y="1304591"/>
                  </a:cubicBezTo>
                  <a:cubicBezTo>
                    <a:pt x="8182259" y="1321975"/>
                    <a:pt x="8210687" y="1335922"/>
                    <a:pt x="8240508" y="1346084"/>
                  </a:cubicBezTo>
                  <a:cubicBezTo>
                    <a:pt x="8276326" y="1358988"/>
                    <a:pt x="8313963" y="1366911"/>
                    <a:pt x="8350745" y="1377404"/>
                  </a:cubicBezTo>
                  <a:cubicBezTo>
                    <a:pt x="8357757" y="1379952"/>
                    <a:pt x="8364611" y="1382993"/>
                    <a:pt x="8371195" y="1386505"/>
                  </a:cubicBezTo>
                  <a:cubicBezTo>
                    <a:pt x="8370714" y="1389077"/>
                    <a:pt x="8370286" y="1391859"/>
                    <a:pt x="8369805" y="1394163"/>
                  </a:cubicBezTo>
                  <a:cubicBezTo>
                    <a:pt x="8339609" y="1391754"/>
                    <a:pt x="8308716" y="1392555"/>
                    <a:pt x="8279376" y="1386239"/>
                  </a:cubicBezTo>
                  <a:cubicBezTo>
                    <a:pt x="8228407" y="1375208"/>
                    <a:pt x="8178510" y="1359469"/>
                    <a:pt x="8127917" y="1346352"/>
                  </a:cubicBezTo>
                  <a:cubicBezTo>
                    <a:pt x="8094563" y="1337840"/>
                    <a:pt x="8060244" y="1332914"/>
                    <a:pt x="8027371" y="1323062"/>
                  </a:cubicBezTo>
                  <a:cubicBezTo>
                    <a:pt x="8002101" y="1315459"/>
                    <a:pt x="7975331" y="1307000"/>
                    <a:pt x="7954718" y="1291313"/>
                  </a:cubicBezTo>
                  <a:cubicBezTo>
                    <a:pt x="7893632" y="1245430"/>
                    <a:pt x="7834900" y="1196389"/>
                    <a:pt x="7775952" y="1147777"/>
                  </a:cubicBezTo>
                  <a:cubicBezTo>
                    <a:pt x="7736120" y="1114959"/>
                    <a:pt x="7699019" y="1078657"/>
                    <a:pt x="7657579" y="1048140"/>
                  </a:cubicBezTo>
                  <a:cubicBezTo>
                    <a:pt x="7639538" y="1034918"/>
                    <a:pt x="7614105" y="1029564"/>
                    <a:pt x="7591138" y="1025710"/>
                  </a:cubicBezTo>
                  <a:cubicBezTo>
                    <a:pt x="7561906" y="1020784"/>
                    <a:pt x="7530854" y="1027743"/>
                    <a:pt x="7503815" y="1007451"/>
                  </a:cubicBezTo>
                  <a:cubicBezTo>
                    <a:pt x="7500229" y="1004721"/>
                    <a:pt x="7480634" y="1016767"/>
                    <a:pt x="7473782" y="1025975"/>
                  </a:cubicBezTo>
                  <a:cubicBezTo>
                    <a:pt x="7443906" y="1065702"/>
                    <a:pt x="7416014" y="1106927"/>
                    <a:pt x="7387317" y="1147562"/>
                  </a:cubicBezTo>
                  <a:cubicBezTo>
                    <a:pt x="7384210" y="1151925"/>
                    <a:pt x="7380837" y="1156076"/>
                    <a:pt x="7377198" y="1159983"/>
                  </a:cubicBezTo>
                  <a:cubicBezTo>
                    <a:pt x="7320982" y="1221447"/>
                    <a:pt x="7291535" y="1229583"/>
                    <a:pt x="7214760" y="1197461"/>
                  </a:cubicBezTo>
                  <a:cubicBezTo>
                    <a:pt x="7146714" y="1169138"/>
                    <a:pt x="7079095" y="1139265"/>
                    <a:pt x="7013456" y="1105856"/>
                  </a:cubicBezTo>
                  <a:cubicBezTo>
                    <a:pt x="6988238" y="1093059"/>
                    <a:pt x="6968109" y="1069609"/>
                    <a:pt x="6947228" y="1049320"/>
                  </a:cubicBezTo>
                  <a:cubicBezTo>
                    <a:pt x="6918640" y="1021480"/>
                    <a:pt x="6893690" y="989408"/>
                    <a:pt x="6863118" y="964140"/>
                  </a:cubicBezTo>
                  <a:cubicBezTo>
                    <a:pt x="6832549" y="938870"/>
                    <a:pt x="6804226" y="933728"/>
                    <a:pt x="6772800" y="964781"/>
                  </a:cubicBezTo>
                  <a:cubicBezTo>
                    <a:pt x="6768355" y="969118"/>
                    <a:pt x="6762628" y="972169"/>
                    <a:pt x="6758398" y="976666"/>
                  </a:cubicBezTo>
                  <a:cubicBezTo>
                    <a:pt x="6711604" y="1026298"/>
                    <a:pt x="6660529" y="1036523"/>
                    <a:pt x="6601422" y="997171"/>
                  </a:cubicBezTo>
                  <a:cubicBezTo>
                    <a:pt x="6576206" y="980360"/>
                    <a:pt x="6552756" y="983573"/>
                    <a:pt x="6526467" y="1003810"/>
                  </a:cubicBezTo>
                  <a:cubicBezTo>
                    <a:pt x="6465273" y="1050925"/>
                    <a:pt x="6399366" y="1092042"/>
                    <a:pt x="6338065" y="1139105"/>
                  </a:cubicBezTo>
                  <a:cubicBezTo>
                    <a:pt x="6303694" y="1165675"/>
                    <a:pt x="6272321" y="1195865"/>
                    <a:pt x="6244426" y="1229155"/>
                  </a:cubicBezTo>
                  <a:cubicBezTo>
                    <a:pt x="6212678" y="1265964"/>
                    <a:pt x="6173863" y="1295993"/>
                    <a:pt x="6130229" y="1317440"/>
                  </a:cubicBezTo>
                  <a:cubicBezTo>
                    <a:pt x="6193457" y="1266418"/>
                    <a:pt x="6224778" y="1192107"/>
                    <a:pt x="6271517" y="1129253"/>
                  </a:cubicBezTo>
                  <a:cubicBezTo>
                    <a:pt x="6291326" y="1101819"/>
                    <a:pt x="6313919" y="1076459"/>
                    <a:pt x="6338816" y="1053549"/>
                  </a:cubicBezTo>
                  <a:cubicBezTo>
                    <a:pt x="6379665" y="1017088"/>
                    <a:pt x="6391498" y="971099"/>
                    <a:pt x="6369869" y="925858"/>
                  </a:cubicBezTo>
                  <a:cubicBezTo>
                    <a:pt x="6346149" y="876281"/>
                    <a:pt x="6312742" y="829970"/>
                    <a:pt x="6276871" y="787888"/>
                  </a:cubicBezTo>
                  <a:cubicBezTo>
                    <a:pt x="6248067" y="754053"/>
                    <a:pt x="6216318" y="758819"/>
                    <a:pt x="6179431" y="784783"/>
                  </a:cubicBezTo>
                  <a:cubicBezTo>
                    <a:pt x="6119895" y="826759"/>
                    <a:pt x="6058809" y="866537"/>
                    <a:pt x="5998416" y="907334"/>
                  </a:cubicBezTo>
                  <a:cubicBezTo>
                    <a:pt x="5991081" y="912297"/>
                    <a:pt x="5983961" y="917469"/>
                    <a:pt x="5977002" y="922860"/>
                  </a:cubicBezTo>
                  <a:cubicBezTo>
                    <a:pt x="5974162" y="925012"/>
                    <a:pt x="5971593" y="927529"/>
                    <a:pt x="5969400" y="930355"/>
                  </a:cubicBezTo>
                  <a:cubicBezTo>
                    <a:pt x="5893693" y="1029564"/>
                    <a:pt x="5792720" y="1092525"/>
                    <a:pt x="5678683" y="1139853"/>
                  </a:cubicBezTo>
                  <a:cubicBezTo>
                    <a:pt x="5626001" y="1161643"/>
                    <a:pt x="5578298" y="1196282"/>
                    <a:pt x="5530702" y="1228619"/>
                  </a:cubicBezTo>
                  <a:cubicBezTo>
                    <a:pt x="5514641" y="1239756"/>
                    <a:pt x="5501846" y="1260048"/>
                    <a:pt x="5493762" y="1278787"/>
                  </a:cubicBezTo>
                  <a:cubicBezTo>
                    <a:pt x="5472346" y="1329005"/>
                    <a:pt x="5440972" y="1366428"/>
                    <a:pt x="5389415" y="1390306"/>
                  </a:cubicBezTo>
                  <a:cubicBezTo>
                    <a:pt x="5252730" y="1453483"/>
                    <a:pt x="5125094" y="1533149"/>
                    <a:pt x="4994996" y="1608639"/>
                  </a:cubicBezTo>
                  <a:cubicBezTo>
                    <a:pt x="4812001" y="1714860"/>
                    <a:pt x="4623811" y="1812085"/>
                    <a:pt x="4436050" y="1910114"/>
                  </a:cubicBezTo>
                  <a:cubicBezTo>
                    <a:pt x="4334327" y="1963064"/>
                    <a:pt x="4228911" y="2008947"/>
                    <a:pt x="4125526" y="2058095"/>
                  </a:cubicBezTo>
                  <a:cubicBezTo>
                    <a:pt x="4120870" y="2060660"/>
                    <a:pt x="4116372" y="2063520"/>
                    <a:pt x="4112088" y="2066662"/>
                  </a:cubicBezTo>
                  <a:lnTo>
                    <a:pt x="4090353" y="2066554"/>
                  </a:lnTo>
                  <a:cubicBezTo>
                    <a:pt x="4096832" y="2054562"/>
                    <a:pt x="4100686" y="2039786"/>
                    <a:pt x="4110215" y="2031112"/>
                  </a:cubicBezTo>
                  <a:cubicBezTo>
                    <a:pt x="4165413" y="1980369"/>
                    <a:pt x="4230035" y="1940984"/>
                    <a:pt x="4300437" y="1915200"/>
                  </a:cubicBezTo>
                  <a:cubicBezTo>
                    <a:pt x="4395844" y="1880882"/>
                    <a:pt x="4494516" y="1850953"/>
                    <a:pt x="4575734" y="1788635"/>
                  </a:cubicBezTo>
                  <a:cubicBezTo>
                    <a:pt x="4635856" y="1742432"/>
                    <a:pt x="4702191" y="1709987"/>
                    <a:pt x="4768474" y="1675508"/>
                  </a:cubicBezTo>
                  <a:cubicBezTo>
                    <a:pt x="4825170" y="1646008"/>
                    <a:pt x="4882883" y="1616295"/>
                    <a:pt x="4933692" y="1578120"/>
                  </a:cubicBezTo>
                  <a:cubicBezTo>
                    <a:pt x="4984501" y="1539948"/>
                    <a:pt x="5028029" y="1491816"/>
                    <a:pt x="5073161" y="1446469"/>
                  </a:cubicBezTo>
                  <a:cubicBezTo>
                    <a:pt x="5081835" y="1437797"/>
                    <a:pt x="5090293" y="1418469"/>
                    <a:pt x="5086223" y="1410330"/>
                  </a:cubicBezTo>
                  <a:cubicBezTo>
                    <a:pt x="5081513" y="1400962"/>
                    <a:pt x="5062613" y="1393572"/>
                    <a:pt x="5050247" y="1394268"/>
                  </a:cubicBezTo>
                  <a:cubicBezTo>
                    <a:pt x="5018819" y="1395608"/>
                    <a:pt x="4987661" y="1402675"/>
                    <a:pt x="4956180" y="1405672"/>
                  </a:cubicBezTo>
                  <a:cubicBezTo>
                    <a:pt x="4944775" y="1406439"/>
                    <a:pt x="4933371" y="1404607"/>
                    <a:pt x="4922771" y="1400318"/>
                  </a:cubicBezTo>
                  <a:cubicBezTo>
                    <a:pt x="4900821" y="1391591"/>
                    <a:pt x="4879940" y="1380134"/>
                    <a:pt x="4858525" y="1370873"/>
                  </a:cubicBezTo>
                  <a:cubicBezTo>
                    <a:pt x="4821048" y="1354811"/>
                    <a:pt x="4781376" y="1342873"/>
                    <a:pt x="4746093" y="1323277"/>
                  </a:cubicBezTo>
                  <a:cubicBezTo>
                    <a:pt x="4724679" y="1311552"/>
                    <a:pt x="4708617" y="1289600"/>
                    <a:pt x="4692555" y="1270433"/>
                  </a:cubicBezTo>
                  <a:cubicBezTo>
                    <a:pt x="4679438" y="1254961"/>
                    <a:pt x="4671141" y="1235526"/>
                    <a:pt x="4658022" y="1219894"/>
                  </a:cubicBezTo>
                  <a:cubicBezTo>
                    <a:pt x="4610589" y="1162822"/>
                    <a:pt x="4545591" y="1147133"/>
                    <a:pt x="4478186" y="1182416"/>
                  </a:cubicBezTo>
                  <a:cubicBezTo>
                    <a:pt x="4407193" y="1219143"/>
                    <a:pt x="4337593" y="1259191"/>
                    <a:pt x="4270564" y="1302665"/>
                  </a:cubicBezTo>
                  <a:cubicBezTo>
                    <a:pt x="4239939" y="1322474"/>
                    <a:pt x="4214348" y="1351866"/>
                    <a:pt x="4191004" y="1380562"/>
                  </a:cubicBezTo>
                  <a:cubicBezTo>
                    <a:pt x="4135645" y="1448215"/>
                    <a:pt x="4070114" y="1506910"/>
                    <a:pt x="3996820" y="1554565"/>
                  </a:cubicBezTo>
                  <a:cubicBezTo>
                    <a:pt x="3946707" y="1587544"/>
                    <a:pt x="3892099" y="1611154"/>
                    <a:pt x="3832080" y="1610513"/>
                  </a:cubicBezTo>
                  <a:cubicBezTo>
                    <a:pt x="3716171" y="1609281"/>
                    <a:pt x="3607219" y="1643546"/>
                    <a:pt x="3496125" y="1667797"/>
                  </a:cubicBezTo>
                  <a:cubicBezTo>
                    <a:pt x="3450297" y="1677809"/>
                    <a:pt x="3403077" y="1682147"/>
                    <a:pt x="3356283" y="1686965"/>
                  </a:cubicBezTo>
                  <a:cubicBezTo>
                    <a:pt x="3344933" y="1688089"/>
                    <a:pt x="3332673" y="1681022"/>
                    <a:pt x="3320840" y="1677704"/>
                  </a:cubicBezTo>
                  <a:cubicBezTo>
                    <a:pt x="3320840" y="1673527"/>
                    <a:pt x="3320467" y="1669297"/>
                    <a:pt x="3320306" y="1665068"/>
                  </a:cubicBezTo>
                  <a:cubicBezTo>
                    <a:pt x="3338027" y="1660570"/>
                    <a:pt x="3355694" y="1652271"/>
                    <a:pt x="3373469" y="1652218"/>
                  </a:cubicBezTo>
                  <a:cubicBezTo>
                    <a:pt x="3434022" y="1651951"/>
                    <a:pt x="3487292" y="1634391"/>
                    <a:pt x="3540082" y="1604034"/>
                  </a:cubicBezTo>
                  <a:cubicBezTo>
                    <a:pt x="3597529" y="1571000"/>
                    <a:pt x="3664130" y="1561524"/>
                    <a:pt x="3729984" y="1554565"/>
                  </a:cubicBezTo>
                  <a:cubicBezTo>
                    <a:pt x="3762748" y="1551137"/>
                    <a:pt x="3795623" y="1548192"/>
                    <a:pt x="3828226" y="1543857"/>
                  </a:cubicBezTo>
                  <a:cubicBezTo>
                    <a:pt x="3840540" y="1541817"/>
                    <a:pt x="3852532" y="1538219"/>
                    <a:pt x="3863936" y="1533149"/>
                  </a:cubicBezTo>
                  <a:cubicBezTo>
                    <a:pt x="3898310" y="1519122"/>
                    <a:pt x="3901040" y="1499419"/>
                    <a:pt x="3871432" y="1477307"/>
                  </a:cubicBezTo>
                  <a:cubicBezTo>
                    <a:pt x="3815484" y="1435724"/>
                    <a:pt x="3750970" y="1407139"/>
                    <a:pt x="3682601" y="1393627"/>
                  </a:cubicBezTo>
                  <a:cubicBezTo>
                    <a:pt x="3636398" y="1384151"/>
                    <a:pt x="3589819" y="1376601"/>
                    <a:pt x="3543723" y="1366856"/>
                  </a:cubicBezTo>
                  <a:cubicBezTo>
                    <a:pt x="3498962" y="1357429"/>
                    <a:pt x="3458275" y="1334433"/>
                    <a:pt x="3427060" y="1301005"/>
                  </a:cubicBezTo>
                  <a:cubicBezTo>
                    <a:pt x="3391512" y="1263528"/>
                    <a:pt x="3352857" y="1229583"/>
                    <a:pt x="3316397" y="1193177"/>
                  </a:cubicBezTo>
                  <a:cubicBezTo>
                    <a:pt x="3301352" y="1178015"/>
                    <a:pt x="3287486" y="1161773"/>
                    <a:pt x="3274852" y="1144564"/>
                  </a:cubicBezTo>
                  <a:cubicBezTo>
                    <a:pt x="3241766" y="1100073"/>
                    <a:pt x="3195720" y="1077695"/>
                    <a:pt x="3142557" y="1074643"/>
                  </a:cubicBezTo>
                  <a:cubicBezTo>
                    <a:pt x="3119911" y="1073358"/>
                    <a:pt x="3092928" y="1082994"/>
                    <a:pt x="3073974" y="1096059"/>
                  </a:cubicBezTo>
                  <a:cubicBezTo>
                    <a:pt x="3034677" y="1123471"/>
                    <a:pt x="3000627" y="1158270"/>
                    <a:pt x="2962184" y="1187074"/>
                  </a:cubicBezTo>
                  <a:cubicBezTo>
                    <a:pt x="2918445" y="1220514"/>
                    <a:pt x="2872990" y="1251663"/>
                    <a:pt x="2825983" y="1280392"/>
                  </a:cubicBezTo>
                  <a:cubicBezTo>
                    <a:pt x="2777318" y="1309464"/>
                    <a:pt x="2733413" y="1342550"/>
                    <a:pt x="2712160" y="1395983"/>
                  </a:cubicBezTo>
                  <a:cubicBezTo>
                    <a:pt x="2684695" y="1465101"/>
                    <a:pt x="2632442" y="1507718"/>
                    <a:pt x="2566535" y="1532132"/>
                  </a:cubicBezTo>
                  <a:cubicBezTo>
                    <a:pt x="2497578" y="1557723"/>
                    <a:pt x="2425781" y="1575766"/>
                    <a:pt x="2354949" y="1596378"/>
                  </a:cubicBezTo>
                  <a:cubicBezTo>
                    <a:pt x="2308853" y="1609761"/>
                    <a:pt x="2262274" y="1621541"/>
                    <a:pt x="2216070" y="1634551"/>
                  </a:cubicBezTo>
                  <a:cubicBezTo>
                    <a:pt x="2196903" y="1639187"/>
                    <a:pt x="2181056" y="1652550"/>
                    <a:pt x="2173240" y="1670635"/>
                  </a:cubicBezTo>
                  <a:cubicBezTo>
                    <a:pt x="2158891" y="1701437"/>
                    <a:pt x="2135120" y="1726868"/>
                    <a:pt x="2105352" y="1743235"/>
                  </a:cubicBezTo>
                  <a:cubicBezTo>
                    <a:pt x="2078905" y="1758386"/>
                    <a:pt x="2057168" y="1782264"/>
                    <a:pt x="2034843" y="1803894"/>
                  </a:cubicBezTo>
                  <a:cubicBezTo>
                    <a:pt x="2020441" y="1817815"/>
                    <a:pt x="2008072" y="1829432"/>
                    <a:pt x="1992709" y="1806142"/>
                  </a:cubicBezTo>
                  <a:lnTo>
                    <a:pt x="1882577" y="1904600"/>
                  </a:lnTo>
                  <a:lnTo>
                    <a:pt x="1876689" y="1898872"/>
                  </a:lnTo>
                  <a:cubicBezTo>
                    <a:pt x="1900407" y="1855269"/>
                    <a:pt x="1933118" y="1817186"/>
                    <a:pt x="1972630" y="1787135"/>
                  </a:cubicBezTo>
                  <a:cubicBezTo>
                    <a:pt x="2018458" y="1752015"/>
                    <a:pt x="2068625" y="1719783"/>
                    <a:pt x="2105513" y="1676632"/>
                  </a:cubicBezTo>
                  <a:cubicBezTo>
                    <a:pt x="2140635" y="1635515"/>
                    <a:pt x="2183625" y="1615491"/>
                    <a:pt x="2229616" y="1595307"/>
                  </a:cubicBezTo>
                  <a:cubicBezTo>
                    <a:pt x="2316724" y="1557042"/>
                    <a:pt x="2403616" y="1518196"/>
                    <a:pt x="2490243" y="1478754"/>
                  </a:cubicBezTo>
                  <a:cubicBezTo>
                    <a:pt x="2538427" y="1457017"/>
                    <a:pt x="2556042" y="1388380"/>
                    <a:pt x="2524241" y="1346512"/>
                  </a:cubicBezTo>
                  <a:cubicBezTo>
                    <a:pt x="2518724" y="1339671"/>
                    <a:pt x="2510908" y="1335125"/>
                    <a:pt x="2502234" y="1333770"/>
                  </a:cubicBezTo>
                  <a:cubicBezTo>
                    <a:pt x="2467434" y="1330773"/>
                    <a:pt x="2440183" y="1313210"/>
                    <a:pt x="2414217" y="1292385"/>
                  </a:cubicBezTo>
                  <a:cubicBezTo>
                    <a:pt x="2370530" y="1257210"/>
                    <a:pt x="2322506" y="1251535"/>
                    <a:pt x="2268431" y="1264653"/>
                  </a:cubicBezTo>
                  <a:cubicBezTo>
                    <a:pt x="2190319" y="1283550"/>
                    <a:pt x="2128587" y="1326115"/>
                    <a:pt x="2071678" y="1380991"/>
                  </a:cubicBezTo>
                  <a:cubicBezTo>
                    <a:pt x="2018726" y="1432014"/>
                    <a:pt x="1968347" y="1486409"/>
                    <a:pt x="1902548" y="1523297"/>
                  </a:cubicBezTo>
                  <a:cubicBezTo>
                    <a:pt x="1817957" y="1571905"/>
                    <a:pt x="1722658" y="1598867"/>
                    <a:pt x="1625110" y="1601785"/>
                  </a:cubicBezTo>
                  <a:cubicBezTo>
                    <a:pt x="1588598" y="1602857"/>
                    <a:pt x="1551495" y="1602214"/>
                    <a:pt x="1515732" y="1608477"/>
                  </a:cubicBezTo>
                  <a:cubicBezTo>
                    <a:pt x="1483395" y="1613763"/>
                    <a:pt x="1452129" y="1624192"/>
                    <a:pt x="1423110" y="1639369"/>
                  </a:cubicBezTo>
                  <a:cubicBezTo>
                    <a:pt x="1313301" y="1699278"/>
                    <a:pt x="1202476" y="1757958"/>
                    <a:pt x="1102145" y="1837463"/>
                  </a:cubicBezTo>
                  <a:cubicBezTo>
                    <a:pt x="1092937" y="1814441"/>
                    <a:pt x="1107499" y="1802020"/>
                    <a:pt x="1120081" y="1791044"/>
                  </a:cubicBezTo>
                  <a:cubicBezTo>
                    <a:pt x="1155683" y="1760046"/>
                    <a:pt x="1191502" y="1729262"/>
                    <a:pt x="1228925" y="1700510"/>
                  </a:cubicBezTo>
                  <a:cubicBezTo>
                    <a:pt x="1277538" y="1663034"/>
                    <a:pt x="1328186" y="1628180"/>
                    <a:pt x="1377227" y="1591237"/>
                  </a:cubicBezTo>
                  <a:cubicBezTo>
                    <a:pt x="1429373" y="1551941"/>
                    <a:pt x="1488961" y="1533845"/>
                    <a:pt x="1552619" y="1525866"/>
                  </a:cubicBezTo>
                  <a:cubicBezTo>
                    <a:pt x="1561347" y="1524020"/>
                    <a:pt x="1569859" y="1521439"/>
                    <a:pt x="1578158" y="1518158"/>
                  </a:cubicBezTo>
                  <a:lnTo>
                    <a:pt x="1578586" y="1508627"/>
                  </a:lnTo>
                  <a:cubicBezTo>
                    <a:pt x="1563167" y="1504292"/>
                    <a:pt x="1547854" y="1499259"/>
                    <a:pt x="1532222" y="1495670"/>
                  </a:cubicBezTo>
                  <a:cubicBezTo>
                    <a:pt x="1514017" y="1491548"/>
                    <a:pt x="1495548" y="1488498"/>
                    <a:pt x="1477184" y="1484964"/>
                  </a:cubicBezTo>
                  <a:cubicBezTo>
                    <a:pt x="1431944" y="1476933"/>
                    <a:pt x="1398428" y="1456857"/>
                    <a:pt x="1375942" y="1412847"/>
                  </a:cubicBezTo>
                  <a:cubicBezTo>
                    <a:pt x="1360844" y="1383402"/>
                    <a:pt x="1333112" y="1358720"/>
                    <a:pt x="1306878" y="1337036"/>
                  </a:cubicBezTo>
                  <a:cubicBezTo>
                    <a:pt x="1282839" y="1317174"/>
                    <a:pt x="1251731" y="1313961"/>
                    <a:pt x="1220466" y="1323009"/>
                  </a:cubicBezTo>
                  <a:cubicBezTo>
                    <a:pt x="1074894" y="1365198"/>
                    <a:pt x="945760" y="1433995"/>
                    <a:pt x="856403" y="1560185"/>
                  </a:cubicBezTo>
                  <a:cubicBezTo>
                    <a:pt x="817587" y="1614955"/>
                    <a:pt x="768492" y="1654843"/>
                    <a:pt x="712597" y="1688678"/>
                  </a:cubicBezTo>
                  <a:cubicBezTo>
                    <a:pt x="709546" y="1690553"/>
                    <a:pt x="706494" y="1692372"/>
                    <a:pt x="703549" y="1694353"/>
                  </a:cubicBezTo>
                  <a:cubicBezTo>
                    <a:pt x="646424" y="1733950"/>
                    <a:pt x="580037" y="1758162"/>
                    <a:pt x="510812" y="1764649"/>
                  </a:cubicBezTo>
                  <a:cubicBezTo>
                    <a:pt x="403733" y="1775678"/>
                    <a:pt x="298637" y="1800520"/>
                    <a:pt x="192256" y="1816850"/>
                  </a:cubicBezTo>
                  <a:cubicBezTo>
                    <a:pt x="149158" y="1823114"/>
                    <a:pt x="105577" y="1825742"/>
                    <a:pt x="61995" y="1824721"/>
                  </a:cubicBezTo>
                  <a:cubicBezTo>
                    <a:pt x="40581" y="1824346"/>
                    <a:pt x="19165" y="1813102"/>
                    <a:pt x="0" y="1800736"/>
                  </a:cubicBezTo>
                  <a:cubicBezTo>
                    <a:pt x="41758" y="1800736"/>
                    <a:pt x="83625" y="1802341"/>
                    <a:pt x="125280" y="1799987"/>
                  </a:cubicBezTo>
                  <a:cubicBezTo>
                    <a:pt x="145569" y="1797995"/>
                    <a:pt x="165486" y="1792812"/>
                    <a:pt x="184172" y="1784621"/>
                  </a:cubicBezTo>
                  <a:cubicBezTo>
                    <a:pt x="261964" y="1753781"/>
                    <a:pt x="339433" y="1721979"/>
                    <a:pt x="423544" y="1712503"/>
                  </a:cubicBezTo>
                  <a:cubicBezTo>
                    <a:pt x="449295" y="1710030"/>
                    <a:pt x="475154" y="1709242"/>
                    <a:pt x="501012" y="1710147"/>
                  </a:cubicBezTo>
                  <a:cubicBezTo>
                    <a:pt x="533993" y="1710790"/>
                    <a:pt x="563010" y="1700994"/>
                    <a:pt x="586139" y="1678025"/>
                  </a:cubicBezTo>
                  <a:cubicBezTo>
                    <a:pt x="621635" y="1642903"/>
                    <a:pt x="664788" y="1627484"/>
                    <a:pt x="713348" y="1623307"/>
                  </a:cubicBezTo>
                  <a:cubicBezTo>
                    <a:pt x="750824" y="1620096"/>
                    <a:pt x="777594" y="1603123"/>
                    <a:pt x="792905" y="1566556"/>
                  </a:cubicBezTo>
                  <a:cubicBezTo>
                    <a:pt x="832525" y="1473079"/>
                    <a:pt x="900573" y="1405940"/>
                    <a:pt x="987946" y="1354490"/>
                  </a:cubicBezTo>
                  <a:cubicBezTo>
                    <a:pt x="1041485" y="1323062"/>
                    <a:pt x="1087798" y="1280607"/>
                    <a:pt x="1139140" y="1245753"/>
                  </a:cubicBezTo>
                  <a:cubicBezTo>
                    <a:pt x="1156968" y="1234735"/>
                    <a:pt x="1177152" y="1227978"/>
                    <a:pt x="1198033" y="1225997"/>
                  </a:cubicBezTo>
                  <a:cubicBezTo>
                    <a:pt x="1215004" y="1224289"/>
                    <a:pt x="1232083" y="1227449"/>
                    <a:pt x="1247341" y="1235098"/>
                  </a:cubicBezTo>
                  <a:cubicBezTo>
                    <a:pt x="1329739" y="1278519"/>
                    <a:pt x="1417382" y="1314175"/>
                    <a:pt x="1484411" y="1382009"/>
                  </a:cubicBezTo>
                  <a:cubicBezTo>
                    <a:pt x="1601553" y="1500491"/>
                    <a:pt x="1586777" y="1479823"/>
                    <a:pt x="1738560" y="1495242"/>
                  </a:cubicBezTo>
                  <a:cubicBezTo>
                    <a:pt x="1773948" y="1499661"/>
                    <a:pt x="1809605" y="1501042"/>
                    <a:pt x="1845209" y="1499366"/>
                  </a:cubicBezTo>
                  <a:cubicBezTo>
                    <a:pt x="1865981" y="1497673"/>
                    <a:pt x="1885684" y="1489422"/>
                    <a:pt x="1901424" y="1475809"/>
                  </a:cubicBezTo>
                  <a:cubicBezTo>
                    <a:pt x="1993458" y="1389610"/>
                    <a:pt x="2090202" y="1310801"/>
                    <a:pt x="2204077" y="1253997"/>
                  </a:cubicBezTo>
                  <a:cubicBezTo>
                    <a:pt x="2272126" y="1220055"/>
                    <a:pt x="2342367" y="1205813"/>
                    <a:pt x="2416090" y="1223428"/>
                  </a:cubicBezTo>
                  <a:cubicBezTo>
                    <a:pt x="2446394" y="1230655"/>
                    <a:pt x="2473645" y="1250196"/>
                    <a:pt x="2502717" y="1263100"/>
                  </a:cubicBezTo>
                  <a:cubicBezTo>
                    <a:pt x="2543085" y="1281088"/>
                    <a:pt x="2583346" y="1299612"/>
                    <a:pt x="2624784" y="1314871"/>
                  </a:cubicBezTo>
                  <a:cubicBezTo>
                    <a:pt x="2636564" y="1319208"/>
                    <a:pt x="2653963" y="1316478"/>
                    <a:pt x="2665956" y="1310909"/>
                  </a:cubicBezTo>
                  <a:cubicBezTo>
                    <a:pt x="2707126" y="1291849"/>
                    <a:pt x="2747067" y="1270167"/>
                    <a:pt x="2787382" y="1249394"/>
                  </a:cubicBezTo>
                  <a:cubicBezTo>
                    <a:pt x="2810937" y="1238155"/>
                    <a:pt x="2828981" y="1217832"/>
                    <a:pt x="2837280" y="1193071"/>
                  </a:cubicBezTo>
                  <a:cubicBezTo>
                    <a:pt x="2870581" y="1094987"/>
                    <a:pt x="2941146" y="1032454"/>
                    <a:pt x="3032213" y="988714"/>
                  </a:cubicBezTo>
                  <a:cubicBezTo>
                    <a:pt x="3063588" y="973669"/>
                    <a:pt x="3091373" y="970884"/>
                    <a:pt x="3121785" y="993210"/>
                  </a:cubicBezTo>
                  <a:cubicBezTo>
                    <a:pt x="3169060" y="1028547"/>
                    <a:pt x="3224632" y="1051048"/>
                    <a:pt x="3283151" y="1058528"/>
                  </a:cubicBezTo>
                  <a:cubicBezTo>
                    <a:pt x="3335242" y="1065219"/>
                    <a:pt x="3372398" y="1092578"/>
                    <a:pt x="3379893" y="1149545"/>
                  </a:cubicBezTo>
                  <a:cubicBezTo>
                    <a:pt x="3385247" y="1189430"/>
                    <a:pt x="3407359" y="1213789"/>
                    <a:pt x="3443070" y="1234777"/>
                  </a:cubicBezTo>
                  <a:cubicBezTo>
                    <a:pt x="3530606" y="1286871"/>
                    <a:pt x="3619747" y="1332486"/>
                    <a:pt x="3717723" y="1363270"/>
                  </a:cubicBezTo>
                  <a:cubicBezTo>
                    <a:pt x="3775707" y="1381474"/>
                    <a:pt x="3829298" y="1413543"/>
                    <a:pt x="3885032" y="1439081"/>
                  </a:cubicBezTo>
                  <a:cubicBezTo>
                    <a:pt x="3930807" y="1460015"/>
                    <a:pt x="3980169" y="1462263"/>
                    <a:pt x="4028942" y="1461514"/>
                  </a:cubicBezTo>
                  <a:cubicBezTo>
                    <a:pt x="4046023" y="1461514"/>
                    <a:pt x="4064224" y="1448342"/>
                    <a:pt x="4079430" y="1437689"/>
                  </a:cubicBezTo>
                  <a:cubicBezTo>
                    <a:pt x="4090353" y="1429829"/>
                    <a:pt x="4098597" y="1418774"/>
                    <a:pt x="4103040" y="1406048"/>
                  </a:cubicBezTo>
                  <a:cubicBezTo>
                    <a:pt x="4130186" y="1318672"/>
                    <a:pt x="4195662" y="1264277"/>
                    <a:pt x="4267511" y="1216842"/>
                  </a:cubicBezTo>
                  <a:cubicBezTo>
                    <a:pt x="4333418" y="1173315"/>
                    <a:pt x="4401358" y="1132786"/>
                    <a:pt x="4469995" y="1093703"/>
                  </a:cubicBezTo>
                  <a:cubicBezTo>
                    <a:pt x="4510897" y="1070360"/>
                    <a:pt x="4557584" y="1071430"/>
                    <a:pt x="4603198" y="1074963"/>
                  </a:cubicBezTo>
                  <a:cubicBezTo>
                    <a:pt x="4636232" y="1077535"/>
                    <a:pt x="4661234" y="1093810"/>
                    <a:pt x="4678957" y="1122882"/>
                  </a:cubicBezTo>
                  <a:cubicBezTo>
                    <a:pt x="4695445" y="1150294"/>
                    <a:pt x="4713757" y="1176570"/>
                    <a:pt x="4733780" y="1201531"/>
                  </a:cubicBezTo>
                  <a:cubicBezTo>
                    <a:pt x="4764082" y="1238579"/>
                    <a:pt x="4801079" y="1270220"/>
                    <a:pt x="4847388" y="1282962"/>
                  </a:cubicBezTo>
                  <a:cubicBezTo>
                    <a:pt x="4928606" y="1305287"/>
                    <a:pt x="5010951" y="1324186"/>
                    <a:pt x="5093666" y="1340677"/>
                  </a:cubicBezTo>
                  <a:cubicBezTo>
                    <a:pt x="5162891" y="1354490"/>
                    <a:pt x="5223070" y="1329060"/>
                    <a:pt x="5277465" y="1287138"/>
                  </a:cubicBezTo>
                  <a:cubicBezTo>
                    <a:pt x="5344336" y="1235473"/>
                    <a:pt x="5410669" y="1183004"/>
                    <a:pt x="5479520" y="1133963"/>
                  </a:cubicBezTo>
                  <a:cubicBezTo>
                    <a:pt x="5502006" y="1118068"/>
                    <a:pt x="5528025" y="1107922"/>
                    <a:pt x="5555331" y="1104411"/>
                  </a:cubicBezTo>
                  <a:cubicBezTo>
                    <a:pt x="5638422" y="1095308"/>
                    <a:pt x="5698920" y="1050016"/>
                    <a:pt x="5751497" y="990908"/>
                  </a:cubicBezTo>
                  <a:cubicBezTo>
                    <a:pt x="5780461" y="958358"/>
                    <a:pt x="5805944" y="922807"/>
                    <a:pt x="5833784" y="889185"/>
                  </a:cubicBezTo>
                  <a:cubicBezTo>
                    <a:pt x="5865908" y="850637"/>
                    <a:pt x="5904136" y="820762"/>
                    <a:pt x="5946698" y="792814"/>
                  </a:cubicBezTo>
                  <a:cubicBezTo>
                    <a:pt x="5996811" y="760156"/>
                    <a:pt x="6040445" y="716790"/>
                    <a:pt x="6083919" y="675029"/>
                  </a:cubicBezTo>
                  <a:cubicBezTo>
                    <a:pt x="6135313" y="625668"/>
                    <a:pt x="6197151" y="624596"/>
                    <a:pt x="6244533" y="678563"/>
                  </a:cubicBezTo>
                  <a:cubicBezTo>
                    <a:pt x="6274569" y="712936"/>
                    <a:pt x="6304818" y="744041"/>
                    <a:pt x="6348668" y="763154"/>
                  </a:cubicBezTo>
                  <a:cubicBezTo>
                    <a:pt x="6386785" y="779697"/>
                    <a:pt x="6407184" y="817015"/>
                    <a:pt x="6418266" y="856740"/>
                  </a:cubicBezTo>
                  <a:cubicBezTo>
                    <a:pt x="6429350" y="896465"/>
                    <a:pt x="6455154" y="918202"/>
                    <a:pt x="6493541" y="922487"/>
                  </a:cubicBezTo>
                  <a:cubicBezTo>
                    <a:pt x="6550132" y="928858"/>
                    <a:pt x="6607096" y="931855"/>
                    <a:pt x="6664008" y="934908"/>
                  </a:cubicBezTo>
                  <a:cubicBezTo>
                    <a:pt x="6704805" y="937102"/>
                    <a:pt x="6740891" y="925429"/>
                    <a:pt x="6770764" y="895448"/>
                  </a:cubicBezTo>
                  <a:cubicBezTo>
                    <a:pt x="6782436" y="884415"/>
                    <a:pt x="6795821" y="875372"/>
                    <a:pt x="6810436" y="868680"/>
                  </a:cubicBezTo>
                  <a:cubicBezTo>
                    <a:pt x="6850431" y="849137"/>
                    <a:pt x="6888444" y="857972"/>
                    <a:pt x="6914035" y="894432"/>
                  </a:cubicBezTo>
                  <a:cubicBezTo>
                    <a:pt x="6931327" y="920280"/>
                    <a:pt x="6947121" y="947092"/>
                    <a:pt x="6961362" y="974740"/>
                  </a:cubicBezTo>
                  <a:cubicBezTo>
                    <a:pt x="6992951" y="1032990"/>
                    <a:pt x="7039530" y="1061846"/>
                    <a:pt x="7107631" y="1064631"/>
                  </a:cubicBezTo>
                  <a:cubicBezTo>
                    <a:pt x="7145107" y="1066131"/>
                    <a:pt x="7182583" y="1083583"/>
                    <a:pt x="7219525" y="1094827"/>
                  </a:cubicBezTo>
                  <a:cubicBezTo>
                    <a:pt x="7232214" y="1098628"/>
                    <a:pt x="7243671" y="1106339"/>
                    <a:pt x="7256253" y="1110514"/>
                  </a:cubicBezTo>
                  <a:cubicBezTo>
                    <a:pt x="7300743" y="1125399"/>
                    <a:pt x="7323229" y="1117741"/>
                    <a:pt x="7350428" y="1079569"/>
                  </a:cubicBezTo>
                  <a:cubicBezTo>
                    <a:pt x="7371844" y="1049908"/>
                    <a:pt x="7392028" y="1019765"/>
                    <a:pt x="7413870" y="990640"/>
                  </a:cubicBezTo>
                  <a:cubicBezTo>
                    <a:pt x="7422385" y="980303"/>
                    <a:pt x="7432021" y="971007"/>
                    <a:pt x="7442729" y="962961"/>
                  </a:cubicBezTo>
                  <a:cubicBezTo>
                    <a:pt x="7472978" y="938334"/>
                    <a:pt x="7490913" y="937262"/>
                    <a:pt x="7525339" y="956697"/>
                  </a:cubicBezTo>
                  <a:cubicBezTo>
                    <a:pt x="7536045" y="962853"/>
                    <a:pt x="7546272" y="972063"/>
                    <a:pt x="7557890" y="974686"/>
                  </a:cubicBezTo>
                  <a:cubicBezTo>
                    <a:pt x="7573148" y="978114"/>
                    <a:pt x="7591299" y="981164"/>
                    <a:pt x="7605218" y="976131"/>
                  </a:cubicBezTo>
                  <a:cubicBezTo>
                    <a:pt x="7648050" y="960767"/>
                    <a:pt x="7663253" y="963121"/>
                    <a:pt x="7694574" y="997547"/>
                  </a:cubicBezTo>
                  <a:cubicBezTo>
                    <a:pt x="7730392" y="1037112"/>
                    <a:pt x="7765512" y="1077267"/>
                    <a:pt x="7802723" y="1115332"/>
                  </a:cubicBezTo>
                  <a:cubicBezTo>
                    <a:pt x="7830189" y="1143547"/>
                    <a:pt x="7862792" y="1148205"/>
                    <a:pt x="7903000" y="1139853"/>
                  </a:cubicBezTo>
                  <a:cubicBezTo>
                    <a:pt x="8013505" y="1116992"/>
                    <a:pt x="8106448" y="1068379"/>
                    <a:pt x="8178886" y="980200"/>
                  </a:cubicBezTo>
                  <a:cubicBezTo>
                    <a:pt x="8216737" y="932861"/>
                    <a:pt x="8258336" y="888638"/>
                    <a:pt x="8303309" y="847960"/>
                  </a:cubicBezTo>
                  <a:cubicBezTo>
                    <a:pt x="8352458" y="804754"/>
                    <a:pt x="8409262" y="770276"/>
                    <a:pt x="8460766" y="729479"/>
                  </a:cubicBezTo>
                  <a:cubicBezTo>
                    <a:pt x="8564149" y="647510"/>
                    <a:pt x="8661803" y="561098"/>
                    <a:pt x="8725783" y="441387"/>
                  </a:cubicBezTo>
                  <a:cubicBezTo>
                    <a:pt x="8777929" y="341505"/>
                    <a:pt x="8864714" y="264110"/>
                    <a:pt x="8969918" y="223753"/>
                  </a:cubicBezTo>
                  <a:cubicBezTo>
                    <a:pt x="9028810" y="200837"/>
                    <a:pt x="9088614" y="180920"/>
                    <a:pt x="9148684" y="161915"/>
                  </a:cubicBezTo>
                  <a:cubicBezTo>
                    <a:pt x="9189964" y="148851"/>
                    <a:pt x="9224122" y="162289"/>
                    <a:pt x="9248856" y="198107"/>
                  </a:cubicBezTo>
                  <a:cubicBezTo>
                    <a:pt x="9258492" y="211973"/>
                    <a:pt x="9268397" y="225679"/>
                    <a:pt x="9277177" y="240081"/>
                  </a:cubicBezTo>
                  <a:cubicBezTo>
                    <a:pt x="9292863" y="265995"/>
                    <a:pt x="9310906" y="286712"/>
                    <a:pt x="9344100" y="291318"/>
                  </a:cubicBezTo>
                  <a:cubicBezTo>
                    <a:pt x="9371672" y="295119"/>
                    <a:pt x="9381844" y="318356"/>
                    <a:pt x="9388859" y="342339"/>
                  </a:cubicBezTo>
                  <a:cubicBezTo>
                    <a:pt x="9397799" y="372911"/>
                    <a:pt x="9405294" y="404016"/>
                    <a:pt x="9415629" y="434052"/>
                  </a:cubicBezTo>
                  <a:cubicBezTo>
                    <a:pt x="9427246" y="466763"/>
                    <a:pt x="9450964" y="488127"/>
                    <a:pt x="9484211" y="500225"/>
                  </a:cubicBezTo>
                  <a:cubicBezTo>
                    <a:pt x="9513390" y="510933"/>
                    <a:pt x="9543692" y="520945"/>
                    <a:pt x="9569553" y="537703"/>
                  </a:cubicBezTo>
                  <a:cubicBezTo>
                    <a:pt x="9597445" y="555531"/>
                    <a:pt x="9627373" y="576304"/>
                    <a:pt x="9644505" y="603287"/>
                  </a:cubicBezTo>
                  <a:cubicBezTo>
                    <a:pt x="9678342" y="655917"/>
                    <a:pt x="9711108" y="710364"/>
                    <a:pt x="9722620" y="774183"/>
                  </a:cubicBezTo>
                  <a:cubicBezTo>
                    <a:pt x="9725723" y="788055"/>
                    <a:pt x="9730704" y="801440"/>
                    <a:pt x="9737450" y="813963"/>
                  </a:cubicBezTo>
                  <a:cubicBezTo>
                    <a:pt x="9748960" y="837412"/>
                    <a:pt x="9768340" y="847477"/>
                    <a:pt x="9794522" y="843247"/>
                  </a:cubicBezTo>
                  <a:cubicBezTo>
                    <a:pt x="9804211" y="842086"/>
                    <a:pt x="9813850" y="840298"/>
                    <a:pt x="9823326" y="837896"/>
                  </a:cubicBezTo>
                  <a:cubicBezTo>
                    <a:pt x="9865781" y="825046"/>
                    <a:pt x="9900419" y="828632"/>
                    <a:pt x="9932864" y="866377"/>
                  </a:cubicBezTo>
                  <a:cubicBezTo>
                    <a:pt x="9962419" y="900855"/>
                    <a:pt x="10006106" y="915580"/>
                    <a:pt x="10053221" y="913116"/>
                  </a:cubicBezTo>
                  <a:lnTo>
                    <a:pt x="10050329" y="905245"/>
                  </a:lnTo>
                  <a:cubicBezTo>
                    <a:pt x="10062537" y="898929"/>
                    <a:pt x="10074154" y="889185"/>
                    <a:pt x="10087056" y="886936"/>
                  </a:cubicBezTo>
                  <a:cubicBezTo>
                    <a:pt x="10133259" y="878585"/>
                    <a:pt x="10172719" y="856525"/>
                    <a:pt x="10208910" y="828900"/>
                  </a:cubicBezTo>
                  <a:cubicBezTo>
                    <a:pt x="10264109" y="786819"/>
                    <a:pt x="10316843" y="741525"/>
                    <a:pt x="10372042" y="699443"/>
                  </a:cubicBezTo>
                  <a:cubicBezTo>
                    <a:pt x="10409145" y="670341"/>
                    <a:pt x="10448229" y="643779"/>
                    <a:pt x="10488918" y="619938"/>
                  </a:cubicBezTo>
                  <a:cubicBezTo>
                    <a:pt x="10518525" y="603287"/>
                    <a:pt x="10552148" y="587816"/>
                    <a:pt x="10585286" y="584711"/>
                  </a:cubicBezTo>
                  <a:cubicBezTo>
                    <a:pt x="10662597" y="577000"/>
                    <a:pt x="10725559" y="541878"/>
                    <a:pt x="10778026" y="489947"/>
                  </a:cubicBezTo>
                  <a:cubicBezTo>
                    <a:pt x="10827550" y="440531"/>
                    <a:pt x="10869363" y="383512"/>
                    <a:pt x="10915299" y="330454"/>
                  </a:cubicBezTo>
                  <a:cubicBezTo>
                    <a:pt x="10962521" y="275899"/>
                    <a:pt x="11013811" y="228303"/>
                    <a:pt x="11077629" y="190236"/>
                  </a:cubicBezTo>
                  <a:cubicBezTo>
                    <a:pt x="11136093" y="155382"/>
                    <a:pt x="11184706" y="102808"/>
                    <a:pt x="11233854" y="54195"/>
                  </a:cubicBezTo>
                  <a:cubicBezTo>
                    <a:pt x="11265977" y="22473"/>
                    <a:pt x="11300028" y="1171"/>
                    <a:pt x="11340094" y="47"/>
                  </a:cubicBezTo>
                  <a:close/>
                </a:path>
              </a:pathLst>
            </a:cu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3B6066-D4C1-24CC-C8D9-29299A9D75F8}"/>
              </a:ext>
            </a:extLst>
          </p:cNvPr>
          <p:cNvGrpSpPr/>
          <p:nvPr/>
        </p:nvGrpSpPr>
        <p:grpSpPr>
          <a:xfrm>
            <a:off x="247652" y="2296850"/>
            <a:ext cx="1737716" cy="3220030"/>
            <a:chOff x="858" y="4614"/>
            <a:chExt cx="2493" cy="407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321FE10-442F-5A2E-030B-0CFFC29C8B84}"/>
                </a:ext>
              </a:extLst>
            </p:cNvPr>
            <p:cNvSpPr txBox="1"/>
            <p:nvPr/>
          </p:nvSpPr>
          <p:spPr>
            <a:xfrm>
              <a:off x="858" y="4614"/>
              <a:ext cx="2493" cy="5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202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3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年</a:t>
              </a:r>
              <a:r>
                <a:rPr lang="en-US" altLang="zh-CN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9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月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EA3446D-7FCB-F3BD-D143-B27C0E429919}"/>
                </a:ext>
              </a:extLst>
            </p:cNvPr>
            <p:cNvSpPr txBox="1"/>
            <p:nvPr/>
          </p:nvSpPr>
          <p:spPr>
            <a:xfrm>
              <a:off x="887" y="5383"/>
              <a:ext cx="2119" cy="1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入学便递交入</a:t>
              </a:r>
              <a:r>
                <a:rPr lang="zh-CN" altLang="en-US" sz="2000" dirty="0">
                  <a:latin typeface="Arial" panose="020B0604020202020204"/>
                  <a:ea typeface="微软雅黑" panose="020B0503020204020204" pitchFamily="34" charset="-122"/>
                </a:rPr>
                <a:t>党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申请书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A6F742F-0B77-E5CC-5F59-296269DE0FC7}"/>
                </a:ext>
              </a:extLst>
            </p:cNvPr>
            <p:cNvCxnSpPr/>
            <p:nvPr/>
          </p:nvCxnSpPr>
          <p:spPr>
            <a:xfrm>
              <a:off x="858" y="4734"/>
              <a:ext cx="0" cy="3954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D82E2EC-2A98-B8A9-3AC6-DA447F8F021E}"/>
              </a:ext>
            </a:extLst>
          </p:cNvPr>
          <p:cNvGrpSpPr/>
          <p:nvPr/>
        </p:nvGrpSpPr>
        <p:grpSpPr>
          <a:xfrm>
            <a:off x="2035284" y="3429000"/>
            <a:ext cx="1737995" cy="1953260"/>
            <a:chOff x="3081" y="5280"/>
            <a:chExt cx="2737" cy="307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47B57C7-8E19-016E-E216-0D6107DDEF87}"/>
                </a:ext>
              </a:extLst>
            </p:cNvPr>
            <p:cNvSpPr txBox="1"/>
            <p:nvPr/>
          </p:nvSpPr>
          <p:spPr>
            <a:xfrm>
              <a:off x="3081" y="5339"/>
              <a:ext cx="2737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202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4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年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9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月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5A30E54-3DE8-F5D7-C2F2-A339DB56E3DE}"/>
                </a:ext>
              </a:extLst>
            </p:cNvPr>
            <p:cNvSpPr txBox="1"/>
            <p:nvPr/>
          </p:nvSpPr>
          <p:spPr>
            <a:xfrm>
              <a:off x="3312" y="6286"/>
              <a:ext cx="2093" cy="18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参加入党积极分子培训班</a:t>
              </a: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5B026BB-F491-BC8B-89CC-6C2DE96A8DA9}"/>
                </a:ext>
              </a:extLst>
            </p:cNvPr>
            <p:cNvCxnSpPr>
              <a:cxnSpLocks/>
            </p:cNvCxnSpPr>
            <p:nvPr/>
          </p:nvCxnSpPr>
          <p:spPr>
            <a:xfrm>
              <a:off x="3158" y="5280"/>
              <a:ext cx="0" cy="3076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26227E8-D62D-493B-B764-85FA6A80F93B}"/>
              </a:ext>
            </a:extLst>
          </p:cNvPr>
          <p:cNvGrpSpPr/>
          <p:nvPr/>
        </p:nvGrpSpPr>
        <p:grpSpPr>
          <a:xfrm>
            <a:off x="4035903" y="2481933"/>
            <a:ext cx="1737995" cy="2875915"/>
            <a:chOff x="7688" y="4479"/>
            <a:chExt cx="2737" cy="4529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D6DDC-FCAF-0FC9-8301-EDA30BDC27C0}"/>
                </a:ext>
              </a:extLst>
            </p:cNvPr>
            <p:cNvSpPr txBox="1"/>
            <p:nvPr/>
          </p:nvSpPr>
          <p:spPr>
            <a:xfrm>
              <a:off x="7688" y="4479"/>
              <a:ext cx="2737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202</a:t>
              </a:r>
              <a:r>
                <a:rPr lang="en-US" altLang="zh-CN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5</a:t>
              </a:r>
              <a:r>
                <a:rPr lang="zh-CN" altLang="en-US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年</a:t>
              </a:r>
              <a:r>
                <a:rPr lang="en-US" altLang="zh-CN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  <a:r>
                <a:rPr lang="zh-CN" altLang="en-US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月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B91C01E-A4C0-9006-1497-4ED36B5899D8}"/>
                </a:ext>
              </a:extLst>
            </p:cNvPr>
            <p:cNvSpPr txBox="1"/>
            <p:nvPr/>
          </p:nvSpPr>
          <p:spPr>
            <a:xfrm>
              <a:off x="7918" y="5377"/>
              <a:ext cx="2476" cy="1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确定为入党积极分子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7EF4E20-FB44-18C6-37AA-7E3E2EFA99C4}"/>
                </a:ext>
              </a:extLst>
            </p:cNvPr>
            <p:cNvCxnSpPr/>
            <p:nvPr/>
          </p:nvCxnSpPr>
          <p:spPr>
            <a:xfrm>
              <a:off x="7751" y="4779"/>
              <a:ext cx="0" cy="4229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F5ABA5F7-634C-0E44-4A5C-E64CB8E8F393}"/>
              </a:ext>
            </a:extLst>
          </p:cNvPr>
          <p:cNvSpPr txBox="1"/>
          <p:nvPr/>
        </p:nvSpPr>
        <p:spPr>
          <a:xfrm>
            <a:off x="166781" y="881607"/>
            <a:ext cx="8821646" cy="110799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始终坚定入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党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的决心和信心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AE0E82C-A69D-0328-FA60-19FBB2953258}"/>
              </a:ext>
            </a:extLst>
          </p:cNvPr>
          <p:cNvGrpSpPr/>
          <p:nvPr/>
        </p:nvGrpSpPr>
        <p:grpSpPr>
          <a:xfrm>
            <a:off x="3933507" y="1549156"/>
            <a:ext cx="8152130" cy="5586730"/>
            <a:chOff x="6102" y="2399"/>
            <a:chExt cx="12838" cy="8798"/>
          </a:xfrm>
        </p:grpSpPr>
        <p:sp>
          <p:nvSpPr>
            <p:cNvPr id="57" name="任意多边形: 形状 46">
              <a:extLst>
                <a:ext uri="{FF2B5EF4-FFF2-40B4-BE49-F238E27FC236}">
                  <a16:creationId xmlns:a16="http://schemas.microsoft.com/office/drawing/2014/main" id="{4066657B-BB5D-39A3-EC92-91D36FBC9C29}"/>
                </a:ext>
              </a:extLst>
            </p:cNvPr>
            <p:cNvSpPr/>
            <p:nvPr/>
          </p:nvSpPr>
          <p:spPr>
            <a:xfrm>
              <a:off x="15447" y="2967"/>
              <a:ext cx="3493" cy="8230"/>
            </a:xfrm>
            <a:custGeom>
              <a:avLst/>
              <a:gdLst>
                <a:gd name="connsiteX0" fmla="*/ 198782 w 2981739"/>
                <a:gd name="connsiteY0" fmla="*/ 0 h 4174435"/>
                <a:gd name="connsiteX1" fmla="*/ 1192695 w 2981739"/>
                <a:gd name="connsiteY1" fmla="*/ 0 h 4174435"/>
                <a:gd name="connsiteX2" fmla="*/ 2981739 w 2981739"/>
                <a:gd name="connsiteY2" fmla="*/ 4174435 h 4174435"/>
                <a:gd name="connsiteX3" fmla="*/ 675861 w 2981739"/>
                <a:gd name="connsiteY3" fmla="*/ 3697356 h 4174435"/>
                <a:gd name="connsiteX4" fmla="*/ 159026 w 2981739"/>
                <a:gd name="connsiteY4" fmla="*/ 39756 h 4174435"/>
                <a:gd name="connsiteX5" fmla="*/ 0 w 2981739"/>
                <a:gd name="connsiteY5" fmla="*/ 39756 h 4174435"/>
                <a:gd name="connsiteX6" fmla="*/ 278295 w 2981739"/>
                <a:gd name="connsiteY6" fmla="*/ 39756 h 4174435"/>
                <a:gd name="connsiteX7" fmla="*/ 278295 w 2981739"/>
                <a:gd name="connsiteY7" fmla="*/ 39756 h 4174435"/>
                <a:gd name="connsiteX0-1" fmla="*/ 198782 w 2981739"/>
                <a:gd name="connsiteY0-2" fmla="*/ 0 h 4174435"/>
                <a:gd name="connsiteX1-3" fmla="*/ 1192695 w 2981739"/>
                <a:gd name="connsiteY1-4" fmla="*/ 0 h 4174435"/>
                <a:gd name="connsiteX2-5" fmla="*/ 2981739 w 2981739"/>
                <a:gd name="connsiteY2-6" fmla="*/ 4174435 h 4174435"/>
                <a:gd name="connsiteX3-7" fmla="*/ 675861 w 2981739"/>
                <a:gd name="connsiteY3-8" fmla="*/ 3697356 h 4174435"/>
                <a:gd name="connsiteX4-9" fmla="*/ 159026 w 2981739"/>
                <a:gd name="connsiteY4-10" fmla="*/ 39756 h 4174435"/>
                <a:gd name="connsiteX5-11" fmla="*/ 0 w 2981739"/>
                <a:gd name="connsiteY5-12" fmla="*/ 39756 h 4174435"/>
                <a:gd name="connsiteX6-13" fmla="*/ 278295 w 2981739"/>
                <a:gd name="connsiteY6-14" fmla="*/ 39756 h 4174435"/>
                <a:gd name="connsiteX0-15" fmla="*/ 198782 w 2981739"/>
                <a:gd name="connsiteY0-16" fmla="*/ 0 h 4174435"/>
                <a:gd name="connsiteX1-17" fmla="*/ 1192695 w 2981739"/>
                <a:gd name="connsiteY1-18" fmla="*/ 0 h 4174435"/>
                <a:gd name="connsiteX2-19" fmla="*/ 2981739 w 2981739"/>
                <a:gd name="connsiteY2-20" fmla="*/ 4174435 h 4174435"/>
                <a:gd name="connsiteX3-21" fmla="*/ 675861 w 2981739"/>
                <a:gd name="connsiteY3-22" fmla="*/ 3697356 h 4174435"/>
                <a:gd name="connsiteX4-23" fmla="*/ 159026 w 2981739"/>
                <a:gd name="connsiteY4-24" fmla="*/ 39756 h 4174435"/>
                <a:gd name="connsiteX5-25" fmla="*/ 0 w 2981739"/>
                <a:gd name="connsiteY5-26" fmla="*/ 39756 h 4174435"/>
                <a:gd name="connsiteX0-27" fmla="*/ 198782 w 2981739"/>
                <a:gd name="connsiteY0-28" fmla="*/ 0 h 4174435"/>
                <a:gd name="connsiteX1-29" fmla="*/ 1192695 w 2981739"/>
                <a:gd name="connsiteY1-30" fmla="*/ 0 h 4174435"/>
                <a:gd name="connsiteX2-31" fmla="*/ 2981739 w 2981739"/>
                <a:gd name="connsiteY2-32" fmla="*/ 4174435 h 4174435"/>
                <a:gd name="connsiteX3-33" fmla="*/ 675861 w 2981739"/>
                <a:gd name="connsiteY3-34" fmla="*/ 3697356 h 4174435"/>
                <a:gd name="connsiteX4-35" fmla="*/ 0 w 2981739"/>
                <a:gd name="connsiteY4-36" fmla="*/ 39756 h 4174435"/>
                <a:gd name="connsiteX0-37" fmla="*/ 710846 w 2981739"/>
                <a:gd name="connsiteY0-38" fmla="*/ 713232 h 4174435"/>
                <a:gd name="connsiteX1-39" fmla="*/ 1192695 w 2981739"/>
                <a:gd name="connsiteY1-40" fmla="*/ 0 h 4174435"/>
                <a:gd name="connsiteX2-41" fmla="*/ 2981739 w 2981739"/>
                <a:gd name="connsiteY2-42" fmla="*/ 4174435 h 4174435"/>
                <a:gd name="connsiteX3-43" fmla="*/ 675861 w 2981739"/>
                <a:gd name="connsiteY3-44" fmla="*/ 3697356 h 4174435"/>
                <a:gd name="connsiteX4-45" fmla="*/ 0 w 2981739"/>
                <a:gd name="connsiteY4-46" fmla="*/ 39756 h 4174435"/>
                <a:gd name="connsiteX0-47" fmla="*/ 729134 w 3000027"/>
                <a:gd name="connsiteY0-48" fmla="*/ 713232 h 4174435"/>
                <a:gd name="connsiteX1-49" fmla="*/ 1210983 w 3000027"/>
                <a:gd name="connsiteY1-50" fmla="*/ 0 h 4174435"/>
                <a:gd name="connsiteX2-51" fmla="*/ 3000027 w 3000027"/>
                <a:gd name="connsiteY2-52" fmla="*/ 4174435 h 4174435"/>
                <a:gd name="connsiteX3-53" fmla="*/ 694149 w 3000027"/>
                <a:gd name="connsiteY3-54" fmla="*/ 3697356 h 4174435"/>
                <a:gd name="connsiteX4-55" fmla="*/ 0 w 3000027"/>
                <a:gd name="connsiteY4-56" fmla="*/ 12324 h 4174435"/>
                <a:gd name="connsiteX0-57" fmla="*/ 6758 w 3000027"/>
                <a:gd name="connsiteY0-58" fmla="*/ 18288 h 4174435"/>
                <a:gd name="connsiteX1-59" fmla="*/ 1210983 w 3000027"/>
                <a:gd name="connsiteY1-60" fmla="*/ 0 h 4174435"/>
                <a:gd name="connsiteX2-61" fmla="*/ 3000027 w 3000027"/>
                <a:gd name="connsiteY2-62" fmla="*/ 4174435 h 4174435"/>
                <a:gd name="connsiteX3-63" fmla="*/ 694149 w 3000027"/>
                <a:gd name="connsiteY3-64" fmla="*/ 3697356 h 4174435"/>
                <a:gd name="connsiteX4-65" fmla="*/ 0 w 3000027"/>
                <a:gd name="connsiteY4-66" fmla="*/ 12324 h 4174435"/>
                <a:gd name="connsiteX0-67" fmla="*/ 6758 w 3067404"/>
                <a:gd name="connsiteY0-68" fmla="*/ 18288 h 4129997"/>
                <a:gd name="connsiteX1-69" fmla="*/ 1210983 w 3067404"/>
                <a:gd name="connsiteY1-70" fmla="*/ 0 h 4129997"/>
                <a:gd name="connsiteX2-71" fmla="*/ 3067404 w 3067404"/>
                <a:gd name="connsiteY2-72" fmla="*/ 4129997 h 4129997"/>
                <a:gd name="connsiteX3-73" fmla="*/ 694149 w 3067404"/>
                <a:gd name="connsiteY3-74" fmla="*/ 3697356 h 4129997"/>
                <a:gd name="connsiteX4-75" fmla="*/ 0 w 3067404"/>
                <a:gd name="connsiteY4-76" fmla="*/ 12324 h 4129997"/>
                <a:gd name="connsiteX0-77" fmla="*/ 6758 w 3019277"/>
                <a:gd name="connsiteY0-78" fmla="*/ 18288 h 4112221"/>
                <a:gd name="connsiteX1-79" fmla="*/ 1210983 w 3019277"/>
                <a:gd name="connsiteY1-80" fmla="*/ 0 h 4112221"/>
                <a:gd name="connsiteX2-81" fmla="*/ 3019277 w 3019277"/>
                <a:gd name="connsiteY2-82" fmla="*/ 4112221 h 4112221"/>
                <a:gd name="connsiteX3-83" fmla="*/ 694149 w 3019277"/>
                <a:gd name="connsiteY3-84" fmla="*/ 3697356 h 4112221"/>
                <a:gd name="connsiteX4-85" fmla="*/ 0 w 3019277"/>
                <a:gd name="connsiteY4-86" fmla="*/ 12324 h 4112221"/>
                <a:gd name="connsiteX0-87" fmla="*/ 6758 w 3067403"/>
                <a:gd name="connsiteY0-88" fmla="*/ 18288 h 4147772"/>
                <a:gd name="connsiteX1-89" fmla="*/ 1210983 w 3067403"/>
                <a:gd name="connsiteY1-90" fmla="*/ 0 h 4147772"/>
                <a:gd name="connsiteX2-91" fmla="*/ 3067403 w 3067403"/>
                <a:gd name="connsiteY2-92" fmla="*/ 4147772 h 4147772"/>
                <a:gd name="connsiteX3-93" fmla="*/ 694149 w 3067403"/>
                <a:gd name="connsiteY3-94" fmla="*/ 3697356 h 4147772"/>
                <a:gd name="connsiteX4-95" fmla="*/ 0 w 3067403"/>
                <a:gd name="connsiteY4-96" fmla="*/ 12324 h 4147772"/>
                <a:gd name="connsiteX0-97" fmla="*/ 6758 w 2777471"/>
                <a:gd name="connsiteY0-98" fmla="*/ 18288 h 4847945"/>
                <a:gd name="connsiteX1-99" fmla="*/ 1210983 w 2777471"/>
                <a:gd name="connsiteY1-100" fmla="*/ 0 h 4847945"/>
                <a:gd name="connsiteX2-101" fmla="*/ 2777471 w 2777471"/>
                <a:gd name="connsiteY2-102" fmla="*/ 4847945 h 4847945"/>
                <a:gd name="connsiteX3-103" fmla="*/ 694149 w 2777471"/>
                <a:gd name="connsiteY3-104" fmla="*/ 3697356 h 4847945"/>
                <a:gd name="connsiteX4-105" fmla="*/ 0 w 2777471"/>
                <a:gd name="connsiteY4-106" fmla="*/ 12324 h 4847945"/>
                <a:gd name="connsiteX0-107" fmla="*/ 6758 w 2768506"/>
                <a:gd name="connsiteY0-108" fmla="*/ 18288 h 4889334"/>
                <a:gd name="connsiteX1-109" fmla="*/ 1210983 w 2768506"/>
                <a:gd name="connsiteY1-110" fmla="*/ 0 h 4889334"/>
                <a:gd name="connsiteX2-111" fmla="*/ 2768506 w 2768506"/>
                <a:gd name="connsiteY2-112" fmla="*/ 4889334 h 4889334"/>
                <a:gd name="connsiteX3-113" fmla="*/ 694149 w 2768506"/>
                <a:gd name="connsiteY3-114" fmla="*/ 3697356 h 4889334"/>
                <a:gd name="connsiteX4-115" fmla="*/ 0 w 2768506"/>
                <a:gd name="connsiteY4-116" fmla="*/ 12324 h 4889334"/>
                <a:gd name="connsiteX0-117" fmla="*/ 6758 w 2768506"/>
                <a:gd name="connsiteY0-118" fmla="*/ 18288 h 4889334"/>
                <a:gd name="connsiteX1-119" fmla="*/ 1210983 w 2768506"/>
                <a:gd name="connsiteY1-120" fmla="*/ 0 h 4889334"/>
                <a:gd name="connsiteX2-121" fmla="*/ 2768506 w 2768506"/>
                <a:gd name="connsiteY2-122" fmla="*/ 4889334 h 4889334"/>
                <a:gd name="connsiteX3-123" fmla="*/ 577607 w 2768506"/>
                <a:gd name="connsiteY3-124" fmla="*/ 3738745 h 4889334"/>
                <a:gd name="connsiteX4-125" fmla="*/ 0 w 2768506"/>
                <a:gd name="connsiteY4-126" fmla="*/ 12324 h 4889334"/>
                <a:gd name="connsiteX0-127" fmla="*/ 6758 w 3054153"/>
                <a:gd name="connsiteY0-128" fmla="*/ 18288 h 4831993"/>
                <a:gd name="connsiteX1-129" fmla="*/ 1210983 w 3054153"/>
                <a:gd name="connsiteY1-130" fmla="*/ 0 h 4831993"/>
                <a:gd name="connsiteX2-131" fmla="*/ 3054153 w 3054153"/>
                <a:gd name="connsiteY2-132" fmla="*/ 4831993 h 4831993"/>
                <a:gd name="connsiteX3-133" fmla="*/ 577607 w 3054153"/>
                <a:gd name="connsiteY3-134" fmla="*/ 3738745 h 4831993"/>
                <a:gd name="connsiteX4-135" fmla="*/ 0 w 3054153"/>
                <a:gd name="connsiteY4-136" fmla="*/ 12324 h 4831993"/>
                <a:gd name="connsiteX0-137" fmla="*/ 6758 w 3107653"/>
                <a:gd name="connsiteY0-138" fmla="*/ 18288 h 4893074"/>
                <a:gd name="connsiteX1-139" fmla="*/ 1210983 w 3107653"/>
                <a:gd name="connsiteY1-140" fmla="*/ 0 h 4893074"/>
                <a:gd name="connsiteX2-141" fmla="*/ 3107653 w 3107653"/>
                <a:gd name="connsiteY2-142" fmla="*/ 4893074 h 4893074"/>
                <a:gd name="connsiteX3-143" fmla="*/ 577607 w 3107653"/>
                <a:gd name="connsiteY3-144" fmla="*/ 3738745 h 4893074"/>
                <a:gd name="connsiteX4-145" fmla="*/ 0 w 3107653"/>
                <a:gd name="connsiteY4-146" fmla="*/ 12324 h 4893074"/>
                <a:gd name="connsiteX0-147" fmla="*/ 6758 w 3107653"/>
                <a:gd name="connsiteY0-148" fmla="*/ 18288 h 4893074"/>
                <a:gd name="connsiteX1-149" fmla="*/ 1210983 w 3107653"/>
                <a:gd name="connsiteY1-150" fmla="*/ 0 h 4893074"/>
                <a:gd name="connsiteX2-151" fmla="*/ 3107653 w 3107653"/>
                <a:gd name="connsiteY2-152" fmla="*/ 4893074 h 4893074"/>
                <a:gd name="connsiteX3-153" fmla="*/ 587637 w 3107653"/>
                <a:gd name="connsiteY3-154" fmla="*/ 3778011 h 4893074"/>
                <a:gd name="connsiteX4-155" fmla="*/ 0 w 3107653"/>
                <a:gd name="connsiteY4-156" fmla="*/ 12324 h 4893074"/>
                <a:gd name="connsiteX0-157" fmla="*/ 6758 w 3107653"/>
                <a:gd name="connsiteY0-158" fmla="*/ 18288 h 4893074"/>
                <a:gd name="connsiteX1-159" fmla="*/ 1210983 w 3107653"/>
                <a:gd name="connsiteY1-160" fmla="*/ 0 h 4893074"/>
                <a:gd name="connsiteX2-161" fmla="*/ 3107653 w 3107653"/>
                <a:gd name="connsiteY2-162" fmla="*/ 4893074 h 4893074"/>
                <a:gd name="connsiteX3-163" fmla="*/ 587637 w 3107653"/>
                <a:gd name="connsiteY3-164" fmla="*/ 3802007 h 4893074"/>
                <a:gd name="connsiteX4-165" fmla="*/ 0 w 3107653"/>
                <a:gd name="connsiteY4-166" fmla="*/ 12324 h 4893074"/>
                <a:gd name="connsiteX0-167" fmla="*/ 6758 w 3107653"/>
                <a:gd name="connsiteY0-168" fmla="*/ 18288 h 4893074"/>
                <a:gd name="connsiteX1-169" fmla="*/ 1210983 w 3107653"/>
                <a:gd name="connsiteY1-170" fmla="*/ 0 h 4893074"/>
                <a:gd name="connsiteX2-171" fmla="*/ 3107653 w 3107653"/>
                <a:gd name="connsiteY2-172" fmla="*/ 4893074 h 4893074"/>
                <a:gd name="connsiteX3-173" fmla="*/ 587637 w 3107653"/>
                <a:gd name="connsiteY3-174" fmla="*/ 3830367 h 4893074"/>
                <a:gd name="connsiteX4-175" fmla="*/ 0 w 3107653"/>
                <a:gd name="connsiteY4-176" fmla="*/ 12324 h 4893074"/>
                <a:gd name="connsiteX0-177" fmla="*/ 6758 w 3107653"/>
                <a:gd name="connsiteY0-178" fmla="*/ 18288 h 4893074"/>
                <a:gd name="connsiteX1-179" fmla="*/ 1210983 w 3107653"/>
                <a:gd name="connsiteY1-180" fmla="*/ 0 h 4893074"/>
                <a:gd name="connsiteX2-181" fmla="*/ 3107653 w 3107653"/>
                <a:gd name="connsiteY2-182" fmla="*/ 4893074 h 4893074"/>
                <a:gd name="connsiteX3-183" fmla="*/ 587637 w 3107653"/>
                <a:gd name="connsiteY3-184" fmla="*/ 3852182 h 4893074"/>
                <a:gd name="connsiteX4-185" fmla="*/ 0 w 3107653"/>
                <a:gd name="connsiteY4-186" fmla="*/ 12324 h 4893074"/>
                <a:gd name="connsiteX0-187" fmla="*/ 6758 w 3154465"/>
                <a:gd name="connsiteY0-188" fmla="*/ 18288 h 4893074"/>
                <a:gd name="connsiteX1-189" fmla="*/ 1210983 w 3154465"/>
                <a:gd name="connsiteY1-190" fmla="*/ 0 h 4893074"/>
                <a:gd name="connsiteX2-191" fmla="*/ 3154465 w 3154465"/>
                <a:gd name="connsiteY2-192" fmla="*/ 4893074 h 4893074"/>
                <a:gd name="connsiteX3-193" fmla="*/ 587637 w 3154465"/>
                <a:gd name="connsiteY3-194" fmla="*/ 3852182 h 4893074"/>
                <a:gd name="connsiteX4-195" fmla="*/ 0 w 3154465"/>
                <a:gd name="connsiteY4-196" fmla="*/ 12324 h 4893074"/>
                <a:gd name="connsiteX0-197" fmla="*/ 6758 w 3154465"/>
                <a:gd name="connsiteY0-198" fmla="*/ 18288 h 4893074"/>
                <a:gd name="connsiteX1-199" fmla="*/ 1210983 w 3154465"/>
                <a:gd name="connsiteY1-200" fmla="*/ 0 h 4893074"/>
                <a:gd name="connsiteX2-201" fmla="*/ 3154465 w 3154465"/>
                <a:gd name="connsiteY2-202" fmla="*/ 4893074 h 4893074"/>
                <a:gd name="connsiteX3-203" fmla="*/ 587637 w 3154465"/>
                <a:gd name="connsiteY3-204" fmla="*/ 3852182 h 4893074"/>
                <a:gd name="connsiteX4-205" fmla="*/ 0 w 3154465"/>
                <a:gd name="connsiteY4-206" fmla="*/ 12324 h 4893074"/>
                <a:gd name="connsiteX0-207" fmla="*/ 6758 w 3154465"/>
                <a:gd name="connsiteY0-208" fmla="*/ 18288 h 4893074"/>
                <a:gd name="connsiteX1-209" fmla="*/ 1210983 w 3154465"/>
                <a:gd name="connsiteY1-210" fmla="*/ 0 h 4893074"/>
                <a:gd name="connsiteX2-211" fmla="*/ 3154465 w 3154465"/>
                <a:gd name="connsiteY2-212" fmla="*/ 4893074 h 4893074"/>
                <a:gd name="connsiteX3-213" fmla="*/ 661198 w 3154465"/>
                <a:gd name="connsiteY3-214" fmla="*/ 3937260 h 4893074"/>
                <a:gd name="connsiteX4-215" fmla="*/ 0 w 3154465"/>
                <a:gd name="connsiteY4-216" fmla="*/ 12324 h 4893074"/>
                <a:gd name="connsiteX0-217" fmla="*/ 6758 w 3154465"/>
                <a:gd name="connsiteY0-218" fmla="*/ 18288 h 4893074"/>
                <a:gd name="connsiteX1-219" fmla="*/ 1210983 w 3154465"/>
                <a:gd name="connsiteY1-220" fmla="*/ 0 h 4893074"/>
                <a:gd name="connsiteX2-221" fmla="*/ 3154465 w 3154465"/>
                <a:gd name="connsiteY2-222" fmla="*/ 4893074 h 4893074"/>
                <a:gd name="connsiteX3-223" fmla="*/ 684604 w 3154465"/>
                <a:gd name="connsiteY3-224" fmla="*/ 3928534 h 4893074"/>
                <a:gd name="connsiteX4-225" fmla="*/ 0 w 3154465"/>
                <a:gd name="connsiteY4-226" fmla="*/ 12324 h 4893074"/>
                <a:gd name="connsiteX0-227" fmla="*/ 6758 w 3184558"/>
                <a:gd name="connsiteY0-228" fmla="*/ 18288 h 4895255"/>
                <a:gd name="connsiteX1-229" fmla="*/ 1210983 w 3184558"/>
                <a:gd name="connsiteY1-230" fmla="*/ 0 h 4895255"/>
                <a:gd name="connsiteX2-231" fmla="*/ 3184558 w 3184558"/>
                <a:gd name="connsiteY2-232" fmla="*/ 4895255 h 4895255"/>
                <a:gd name="connsiteX3-233" fmla="*/ 684604 w 3184558"/>
                <a:gd name="connsiteY3-234" fmla="*/ 3928534 h 4895255"/>
                <a:gd name="connsiteX4-235" fmla="*/ 0 w 3184558"/>
                <a:gd name="connsiteY4-236" fmla="*/ 12324 h 48952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84558" h="4895255">
                  <a:moveTo>
                    <a:pt x="6758" y="18288"/>
                  </a:moveTo>
                  <a:lnTo>
                    <a:pt x="1210983" y="0"/>
                  </a:lnTo>
                  <a:lnTo>
                    <a:pt x="3184558" y="4895255"/>
                  </a:lnTo>
                  <a:lnTo>
                    <a:pt x="684604" y="3928534"/>
                  </a:lnTo>
                  <a:lnTo>
                    <a:pt x="0" y="12324"/>
                  </a:lnTo>
                </a:path>
              </a:pathLst>
            </a:custGeom>
            <a:gradFill flip="none" rotWithShape="1">
              <a:gsLst>
                <a:gs pos="100000">
                  <a:srgbClr val="5E0000"/>
                </a:gs>
                <a:gs pos="5000">
                  <a:srgbClr val="760000"/>
                </a:gs>
              </a:gsLst>
              <a:lin ang="16200000" scaled="1"/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OPPOSans R" panose="00020600040101010101" pitchFamily="18" charset="-122"/>
                <a:cs typeface="+mn-cs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78084FE-BD27-BA3F-A719-5CC4C1F9D96D}"/>
                </a:ext>
              </a:extLst>
            </p:cNvPr>
            <p:cNvGrpSpPr/>
            <p:nvPr/>
          </p:nvGrpSpPr>
          <p:grpSpPr>
            <a:xfrm>
              <a:off x="10137" y="5187"/>
              <a:ext cx="7147" cy="5170"/>
              <a:chOff x="5103491" y="3499930"/>
              <a:chExt cx="4304543" cy="3113473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D7DE1B1-82DE-C6F3-1528-2E380B9071DA}"/>
                  </a:ext>
                </a:extLst>
              </p:cNvPr>
              <p:cNvSpPr/>
              <p:nvPr/>
            </p:nvSpPr>
            <p:spPr>
              <a:xfrm rot="12769755">
                <a:off x="5103491" y="6278727"/>
                <a:ext cx="576344" cy="109853"/>
              </a:xfrm>
              <a:prstGeom prst="rect">
                <a:avLst/>
              </a:prstGeom>
              <a:gradFill flip="none" rotWithShape="1">
                <a:gsLst>
                  <a:gs pos="100000">
                    <a:srgbClr val="1D2B43">
                      <a:alpha val="0"/>
                    </a:srgbClr>
                  </a:gs>
                  <a:gs pos="43000">
                    <a:srgbClr val="2E323A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OPPOSans R" panose="00020600040101010101" pitchFamily="18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A3D86E5-CCEE-116A-137A-45DEF703BB35}"/>
                  </a:ext>
                </a:extLst>
              </p:cNvPr>
              <p:cNvGrpSpPr/>
              <p:nvPr/>
            </p:nvGrpSpPr>
            <p:grpSpPr>
              <a:xfrm>
                <a:off x="5188799" y="3499930"/>
                <a:ext cx="4219235" cy="3113473"/>
                <a:chOff x="4943474" y="3499930"/>
                <a:chExt cx="4219235" cy="3113473"/>
              </a:xfrm>
            </p:grpSpPr>
            <p:sp>
              <p:nvSpPr>
                <p:cNvPr id="64" name="矩形: 圆角 15">
                  <a:extLst>
                    <a:ext uri="{FF2B5EF4-FFF2-40B4-BE49-F238E27FC236}">
                      <a16:creationId xmlns:a16="http://schemas.microsoft.com/office/drawing/2014/main" id="{1319A293-5BF0-5D90-8D6B-A53DB8F0FC73}"/>
                    </a:ext>
                  </a:extLst>
                </p:cNvPr>
                <p:cNvSpPr/>
                <p:nvPr/>
              </p:nvSpPr>
              <p:spPr>
                <a:xfrm>
                  <a:off x="5615402" y="5123265"/>
                  <a:ext cx="3547307" cy="1488497"/>
                </a:xfrm>
                <a:custGeom>
                  <a:avLst/>
                  <a:gdLst>
                    <a:gd name="connsiteX0" fmla="*/ 0 w 4691317"/>
                    <a:gd name="connsiteY0" fmla="*/ 0 h 1675470"/>
                    <a:gd name="connsiteX1" fmla="*/ 0 w 4691317"/>
                    <a:gd name="connsiteY1" fmla="*/ 0 h 1675470"/>
                    <a:gd name="connsiteX2" fmla="*/ 4691317 w 4691317"/>
                    <a:gd name="connsiteY2" fmla="*/ 0 h 1675470"/>
                    <a:gd name="connsiteX3" fmla="*/ 4691317 w 4691317"/>
                    <a:gd name="connsiteY3" fmla="*/ 0 h 1675470"/>
                    <a:gd name="connsiteX4" fmla="*/ 4691317 w 4691317"/>
                    <a:gd name="connsiteY4" fmla="*/ 1675470 h 1675470"/>
                    <a:gd name="connsiteX5" fmla="*/ 4691317 w 4691317"/>
                    <a:gd name="connsiteY5" fmla="*/ 1675470 h 1675470"/>
                    <a:gd name="connsiteX6" fmla="*/ 0 w 4691317"/>
                    <a:gd name="connsiteY6" fmla="*/ 1675470 h 1675470"/>
                    <a:gd name="connsiteX7" fmla="*/ 0 w 4691317"/>
                    <a:gd name="connsiteY7" fmla="*/ 1675470 h 1675470"/>
                    <a:gd name="connsiteX8" fmla="*/ 0 w 4691317"/>
                    <a:gd name="connsiteY8" fmla="*/ 0 h 1675470"/>
                    <a:gd name="connsiteX0-1" fmla="*/ 0 w 4691317"/>
                    <a:gd name="connsiteY0-2" fmla="*/ 0 h 1916102"/>
                    <a:gd name="connsiteX1-3" fmla="*/ 0 w 4691317"/>
                    <a:gd name="connsiteY1-4" fmla="*/ 0 h 1916102"/>
                    <a:gd name="connsiteX2-5" fmla="*/ 4691317 w 4691317"/>
                    <a:gd name="connsiteY2-6" fmla="*/ 0 h 1916102"/>
                    <a:gd name="connsiteX3-7" fmla="*/ 4691317 w 4691317"/>
                    <a:gd name="connsiteY3-8" fmla="*/ 0 h 1916102"/>
                    <a:gd name="connsiteX4-9" fmla="*/ 4691317 w 4691317"/>
                    <a:gd name="connsiteY4-10" fmla="*/ 1675470 h 1916102"/>
                    <a:gd name="connsiteX5-11" fmla="*/ 4691317 w 4691317"/>
                    <a:gd name="connsiteY5-12" fmla="*/ 1675470 h 1916102"/>
                    <a:gd name="connsiteX6-13" fmla="*/ 0 w 4691317"/>
                    <a:gd name="connsiteY6-14" fmla="*/ 1675470 h 1916102"/>
                    <a:gd name="connsiteX7-15" fmla="*/ 0 w 4691317"/>
                    <a:gd name="connsiteY7-16" fmla="*/ 1916102 h 1916102"/>
                    <a:gd name="connsiteX8-17" fmla="*/ 0 w 4691317"/>
                    <a:gd name="connsiteY8-18" fmla="*/ 0 h 1916102"/>
                    <a:gd name="connsiteX0-19" fmla="*/ 0 w 4691317"/>
                    <a:gd name="connsiteY0-20" fmla="*/ 0 h 1675470"/>
                    <a:gd name="connsiteX1-21" fmla="*/ 0 w 4691317"/>
                    <a:gd name="connsiteY1-22" fmla="*/ 0 h 1675470"/>
                    <a:gd name="connsiteX2-23" fmla="*/ 4691317 w 4691317"/>
                    <a:gd name="connsiteY2-24" fmla="*/ 0 h 1675470"/>
                    <a:gd name="connsiteX3-25" fmla="*/ 4691317 w 4691317"/>
                    <a:gd name="connsiteY3-26" fmla="*/ 0 h 1675470"/>
                    <a:gd name="connsiteX4-27" fmla="*/ 4691317 w 4691317"/>
                    <a:gd name="connsiteY4-28" fmla="*/ 1675470 h 1675470"/>
                    <a:gd name="connsiteX5-29" fmla="*/ 4691317 w 4691317"/>
                    <a:gd name="connsiteY5-30" fmla="*/ 1675470 h 1675470"/>
                    <a:gd name="connsiteX6-31" fmla="*/ 0 w 4691317"/>
                    <a:gd name="connsiteY6-32" fmla="*/ 1675470 h 1675470"/>
                    <a:gd name="connsiteX7-33" fmla="*/ 0 w 4691317"/>
                    <a:gd name="connsiteY7-34" fmla="*/ 0 h 1675470"/>
                    <a:gd name="connsiteX0-35" fmla="*/ 96253 w 4787570"/>
                    <a:gd name="connsiteY0-36" fmla="*/ 0 h 1964228"/>
                    <a:gd name="connsiteX1-37" fmla="*/ 96253 w 4787570"/>
                    <a:gd name="connsiteY1-38" fmla="*/ 0 h 1964228"/>
                    <a:gd name="connsiteX2-39" fmla="*/ 4787570 w 4787570"/>
                    <a:gd name="connsiteY2-40" fmla="*/ 0 h 1964228"/>
                    <a:gd name="connsiteX3-41" fmla="*/ 4787570 w 4787570"/>
                    <a:gd name="connsiteY3-42" fmla="*/ 0 h 1964228"/>
                    <a:gd name="connsiteX4-43" fmla="*/ 4787570 w 4787570"/>
                    <a:gd name="connsiteY4-44" fmla="*/ 1675470 h 1964228"/>
                    <a:gd name="connsiteX5-45" fmla="*/ 4787570 w 4787570"/>
                    <a:gd name="connsiteY5-46" fmla="*/ 1675470 h 1964228"/>
                    <a:gd name="connsiteX6-47" fmla="*/ 0 w 4787570"/>
                    <a:gd name="connsiteY6-48" fmla="*/ 1964228 h 1964228"/>
                    <a:gd name="connsiteX7-49" fmla="*/ 96253 w 4787570"/>
                    <a:gd name="connsiteY7-50" fmla="*/ 0 h 1964228"/>
                    <a:gd name="connsiteX0-51" fmla="*/ 0 w 4691317"/>
                    <a:gd name="connsiteY0-52" fmla="*/ 0 h 1928717"/>
                    <a:gd name="connsiteX1-53" fmla="*/ 0 w 4691317"/>
                    <a:gd name="connsiteY1-54" fmla="*/ 0 h 1928717"/>
                    <a:gd name="connsiteX2-55" fmla="*/ 4691317 w 4691317"/>
                    <a:gd name="connsiteY2-56" fmla="*/ 0 h 1928717"/>
                    <a:gd name="connsiteX3-57" fmla="*/ 4691317 w 4691317"/>
                    <a:gd name="connsiteY3-58" fmla="*/ 0 h 1928717"/>
                    <a:gd name="connsiteX4-59" fmla="*/ 4691317 w 4691317"/>
                    <a:gd name="connsiteY4-60" fmla="*/ 1675470 h 1928717"/>
                    <a:gd name="connsiteX5-61" fmla="*/ 4691317 w 4691317"/>
                    <a:gd name="connsiteY5-62" fmla="*/ 1675470 h 1928717"/>
                    <a:gd name="connsiteX6-63" fmla="*/ 1401 w 4691317"/>
                    <a:gd name="connsiteY6-64" fmla="*/ 1928717 h 1928717"/>
                    <a:gd name="connsiteX7-65" fmla="*/ 0 w 4691317"/>
                    <a:gd name="connsiteY7-66" fmla="*/ 0 h 1928717"/>
                    <a:gd name="connsiteX0-67" fmla="*/ 0 w 4691317"/>
                    <a:gd name="connsiteY0-68" fmla="*/ 0 h 1946472"/>
                    <a:gd name="connsiteX1-69" fmla="*/ 0 w 4691317"/>
                    <a:gd name="connsiteY1-70" fmla="*/ 0 h 1946472"/>
                    <a:gd name="connsiteX2-71" fmla="*/ 4691317 w 4691317"/>
                    <a:gd name="connsiteY2-72" fmla="*/ 0 h 1946472"/>
                    <a:gd name="connsiteX3-73" fmla="*/ 4691317 w 4691317"/>
                    <a:gd name="connsiteY3-74" fmla="*/ 0 h 1946472"/>
                    <a:gd name="connsiteX4-75" fmla="*/ 4691317 w 4691317"/>
                    <a:gd name="connsiteY4-76" fmla="*/ 1675470 h 1946472"/>
                    <a:gd name="connsiteX5-77" fmla="*/ 4691317 w 4691317"/>
                    <a:gd name="connsiteY5-78" fmla="*/ 1675470 h 1946472"/>
                    <a:gd name="connsiteX6-79" fmla="*/ 10278 w 4691317"/>
                    <a:gd name="connsiteY6-80" fmla="*/ 1946472 h 1946472"/>
                    <a:gd name="connsiteX7-81" fmla="*/ 0 w 4691317"/>
                    <a:gd name="connsiteY7-82" fmla="*/ 0 h 1946472"/>
                    <a:gd name="connsiteX0-83" fmla="*/ 10278 w 4691317"/>
                    <a:gd name="connsiteY0-84" fmla="*/ 1946472 h 1946472"/>
                    <a:gd name="connsiteX1-85" fmla="*/ 0 w 4691317"/>
                    <a:gd name="connsiteY1-86" fmla="*/ 0 h 1946472"/>
                    <a:gd name="connsiteX2-87" fmla="*/ 4691317 w 4691317"/>
                    <a:gd name="connsiteY2-88" fmla="*/ 0 h 1946472"/>
                    <a:gd name="connsiteX3-89" fmla="*/ 4691317 w 4691317"/>
                    <a:gd name="connsiteY3-90" fmla="*/ 0 h 1946472"/>
                    <a:gd name="connsiteX4-91" fmla="*/ 4691317 w 4691317"/>
                    <a:gd name="connsiteY4-92" fmla="*/ 1675470 h 1946472"/>
                    <a:gd name="connsiteX5-93" fmla="*/ 4691317 w 4691317"/>
                    <a:gd name="connsiteY5-94" fmla="*/ 1675470 h 1946472"/>
                    <a:gd name="connsiteX6-95" fmla="*/ 10278 w 4691317"/>
                    <a:gd name="connsiteY6-96" fmla="*/ 1946472 h 1946472"/>
                    <a:gd name="connsiteX0-97" fmla="*/ 0 w 4681039"/>
                    <a:gd name="connsiteY0-98" fmla="*/ 1946472 h 1946472"/>
                    <a:gd name="connsiteX1-99" fmla="*/ 56629 w 4681039"/>
                    <a:gd name="connsiteY1-100" fmla="*/ 334537 h 1946472"/>
                    <a:gd name="connsiteX2-101" fmla="*/ 4681039 w 4681039"/>
                    <a:gd name="connsiteY2-102" fmla="*/ 0 h 1946472"/>
                    <a:gd name="connsiteX3-103" fmla="*/ 4681039 w 4681039"/>
                    <a:gd name="connsiteY3-104" fmla="*/ 0 h 1946472"/>
                    <a:gd name="connsiteX4-105" fmla="*/ 4681039 w 4681039"/>
                    <a:gd name="connsiteY4-106" fmla="*/ 1675470 h 1946472"/>
                    <a:gd name="connsiteX5-107" fmla="*/ 4681039 w 4681039"/>
                    <a:gd name="connsiteY5-108" fmla="*/ 1675470 h 1946472"/>
                    <a:gd name="connsiteX6-109" fmla="*/ 0 w 4681039"/>
                    <a:gd name="connsiteY6-110" fmla="*/ 1946472 h 1946472"/>
                    <a:gd name="connsiteX0-111" fmla="*/ 0 w 4689912"/>
                    <a:gd name="connsiteY0-112" fmla="*/ 1946472 h 1946472"/>
                    <a:gd name="connsiteX1-113" fmla="*/ 56629 w 4689912"/>
                    <a:gd name="connsiteY1-114" fmla="*/ 334537 h 1946472"/>
                    <a:gd name="connsiteX2-115" fmla="*/ 4681039 w 4689912"/>
                    <a:gd name="connsiteY2-116" fmla="*/ 0 h 1946472"/>
                    <a:gd name="connsiteX3-117" fmla="*/ 4689912 w 4689912"/>
                    <a:gd name="connsiteY3-118" fmla="*/ 103633 h 1946472"/>
                    <a:gd name="connsiteX4-119" fmla="*/ 4681039 w 4689912"/>
                    <a:gd name="connsiteY4-120" fmla="*/ 1675470 h 1946472"/>
                    <a:gd name="connsiteX5-121" fmla="*/ 4681039 w 4689912"/>
                    <a:gd name="connsiteY5-122" fmla="*/ 1675470 h 1946472"/>
                    <a:gd name="connsiteX6-123" fmla="*/ 0 w 4689912"/>
                    <a:gd name="connsiteY6-124" fmla="*/ 1946472 h 1946472"/>
                    <a:gd name="connsiteX0-125" fmla="*/ 0 w 4681039"/>
                    <a:gd name="connsiteY0-126" fmla="*/ 1946472 h 1946472"/>
                    <a:gd name="connsiteX1-127" fmla="*/ 56629 w 4681039"/>
                    <a:gd name="connsiteY1-128" fmla="*/ 334537 h 1946472"/>
                    <a:gd name="connsiteX2-129" fmla="*/ 4681039 w 4681039"/>
                    <a:gd name="connsiteY2-130" fmla="*/ 0 h 1946472"/>
                    <a:gd name="connsiteX3-131" fmla="*/ 4681039 w 4681039"/>
                    <a:gd name="connsiteY3-132" fmla="*/ 1675470 h 1946472"/>
                    <a:gd name="connsiteX4-133" fmla="*/ 4681039 w 4681039"/>
                    <a:gd name="connsiteY4-134" fmla="*/ 1675470 h 1946472"/>
                    <a:gd name="connsiteX5-135" fmla="*/ 0 w 4681039"/>
                    <a:gd name="connsiteY5-136" fmla="*/ 1946472 h 1946472"/>
                    <a:gd name="connsiteX0-137" fmla="*/ 0 w 4681039"/>
                    <a:gd name="connsiteY0-138" fmla="*/ 1911928 h 1911928"/>
                    <a:gd name="connsiteX1-139" fmla="*/ 56629 w 4681039"/>
                    <a:gd name="connsiteY1-140" fmla="*/ 299993 h 1911928"/>
                    <a:gd name="connsiteX2-141" fmla="*/ 4672166 w 4681039"/>
                    <a:gd name="connsiteY2-142" fmla="*/ 0 h 1911928"/>
                    <a:gd name="connsiteX3-143" fmla="*/ 4681039 w 4681039"/>
                    <a:gd name="connsiteY3-144" fmla="*/ 1640926 h 1911928"/>
                    <a:gd name="connsiteX4-145" fmla="*/ 4681039 w 4681039"/>
                    <a:gd name="connsiteY4-146" fmla="*/ 1640926 h 1911928"/>
                    <a:gd name="connsiteX5-147" fmla="*/ 0 w 4681039"/>
                    <a:gd name="connsiteY5-148" fmla="*/ 1911928 h 191192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681039" h="1911928">
                      <a:moveTo>
                        <a:pt x="0" y="1911928"/>
                      </a:moveTo>
                      <a:lnTo>
                        <a:pt x="56629" y="299993"/>
                      </a:lnTo>
                      <a:lnTo>
                        <a:pt x="4672166" y="0"/>
                      </a:lnTo>
                      <a:cubicBezTo>
                        <a:pt x="4675124" y="546975"/>
                        <a:pt x="4678081" y="1093951"/>
                        <a:pt x="4681039" y="1640926"/>
                      </a:cubicBezTo>
                      <a:lnTo>
                        <a:pt x="4681039" y="1640926"/>
                      </a:lnTo>
                      <a:lnTo>
                        <a:pt x="0" y="1911928"/>
                      </a:lnTo>
                      <a:close/>
                    </a:path>
                  </a:pathLst>
                </a:custGeom>
                <a:solidFill>
                  <a:srgbClr val="F2A91C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soft" dir="t"/>
                </a:scene3d>
                <a:sp3d prstMaterial="plastic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5" name="平行四边形 16">
                  <a:extLst>
                    <a:ext uri="{FF2B5EF4-FFF2-40B4-BE49-F238E27FC236}">
                      <a16:creationId xmlns:a16="http://schemas.microsoft.com/office/drawing/2014/main" id="{53111647-56A7-3626-E263-F5D53BAA75AC}"/>
                    </a:ext>
                  </a:extLst>
                </p:cNvPr>
                <p:cNvSpPr/>
                <p:nvPr/>
              </p:nvSpPr>
              <p:spPr>
                <a:xfrm flipH="1" flipV="1">
                  <a:off x="4943474" y="4882100"/>
                  <a:ext cx="714969" cy="1731303"/>
                </a:xfrm>
                <a:custGeom>
                  <a:avLst/>
                  <a:gdLst>
                    <a:gd name="connsiteX0" fmla="*/ 0 w 2084717"/>
                    <a:gd name="connsiteY0" fmla="*/ 1804736 h 1804736"/>
                    <a:gd name="connsiteX1" fmla="*/ 446564 w 2084717"/>
                    <a:gd name="connsiteY1" fmla="*/ 0 h 1804736"/>
                    <a:gd name="connsiteX2" fmla="*/ 2084717 w 2084717"/>
                    <a:gd name="connsiteY2" fmla="*/ 0 h 1804736"/>
                    <a:gd name="connsiteX3" fmla="*/ 1638153 w 2084717"/>
                    <a:gd name="connsiteY3" fmla="*/ 1804736 h 1804736"/>
                    <a:gd name="connsiteX4" fmla="*/ 0 w 2084717"/>
                    <a:gd name="connsiteY4" fmla="*/ 1804736 h 1804736"/>
                    <a:gd name="connsiteX0-1" fmla="*/ 0 w 2084717"/>
                    <a:gd name="connsiteY0-2" fmla="*/ 1804736 h 2697870"/>
                    <a:gd name="connsiteX1-3" fmla="*/ 446564 w 2084717"/>
                    <a:gd name="connsiteY1-4" fmla="*/ 0 h 2697870"/>
                    <a:gd name="connsiteX2-5" fmla="*/ 2084717 w 2084717"/>
                    <a:gd name="connsiteY2-6" fmla="*/ 0 h 2697870"/>
                    <a:gd name="connsiteX3-7" fmla="*/ 1446767 w 2084717"/>
                    <a:gd name="connsiteY3-8" fmla="*/ 2697870 h 2697870"/>
                    <a:gd name="connsiteX4-9" fmla="*/ 0 w 2084717"/>
                    <a:gd name="connsiteY4-10" fmla="*/ 1804736 h 2697870"/>
                    <a:gd name="connsiteX0-11" fmla="*/ 0 w 1829536"/>
                    <a:gd name="connsiteY0-12" fmla="*/ 1804736 h 2697870"/>
                    <a:gd name="connsiteX1-13" fmla="*/ 446564 w 1829536"/>
                    <a:gd name="connsiteY1-14" fmla="*/ 0 h 2697870"/>
                    <a:gd name="connsiteX2-15" fmla="*/ 1829536 w 1829536"/>
                    <a:gd name="connsiteY2-16" fmla="*/ 871870 h 2697870"/>
                    <a:gd name="connsiteX3-17" fmla="*/ 1446767 w 1829536"/>
                    <a:gd name="connsiteY3-18" fmla="*/ 2697870 h 2697870"/>
                    <a:gd name="connsiteX4-19" fmla="*/ 0 w 1829536"/>
                    <a:gd name="connsiteY4-20" fmla="*/ 1804736 h 2697870"/>
                    <a:gd name="connsiteX0-21" fmla="*/ 0 w 1721673"/>
                    <a:gd name="connsiteY0-22" fmla="*/ 1804736 h 2697870"/>
                    <a:gd name="connsiteX1-23" fmla="*/ 446564 w 1721673"/>
                    <a:gd name="connsiteY1-24" fmla="*/ 0 h 2697870"/>
                    <a:gd name="connsiteX2-25" fmla="*/ 1721673 w 1721673"/>
                    <a:gd name="connsiteY2-26" fmla="*/ 400001 h 2697870"/>
                    <a:gd name="connsiteX3-27" fmla="*/ 1446767 w 1721673"/>
                    <a:gd name="connsiteY3-28" fmla="*/ 2697870 h 2697870"/>
                    <a:gd name="connsiteX4-29" fmla="*/ 0 w 1721673"/>
                    <a:gd name="connsiteY4-30" fmla="*/ 1804736 h 2697870"/>
                    <a:gd name="connsiteX0-31" fmla="*/ 0 w 1490538"/>
                    <a:gd name="connsiteY0-32" fmla="*/ 1804736 h 2697870"/>
                    <a:gd name="connsiteX1-33" fmla="*/ 446564 w 1490538"/>
                    <a:gd name="connsiteY1-34" fmla="*/ 0 h 2697870"/>
                    <a:gd name="connsiteX2-35" fmla="*/ 1490538 w 1490538"/>
                    <a:gd name="connsiteY2-36" fmla="*/ 275825 h 2697870"/>
                    <a:gd name="connsiteX3-37" fmla="*/ 1446767 w 1490538"/>
                    <a:gd name="connsiteY3-38" fmla="*/ 2697870 h 2697870"/>
                    <a:gd name="connsiteX4-39" fmla="*/ 0 w 1490538"/>
                    <a:gd name="connsiteY4-40" fmla="*/ 1804736 h 2697870"/>
                    <a:gd name="connsiteX0-41" fmla="*/ 296 w 1490834"/>
                    <a:gd name="connsiteY0-42" fmla="*/ 1904077 h 2797211"/>
                    <a:gd name="connsiteX1-43" fmla="*/ 0 w 1490834"/>
                    <a:gd name="connsiteY1-44" fmla="*/ 0 h 2797211"/>
                    <a:gd name="connsiteX2-45" fmla="*/ 1490834 w 1490834"/>
                    <a:gd name="connsiteY2-46" fmla="*/ 375166 h 2797211"/>
                    <a:gd name="connsiteX3-47" fmla="*/ 1447063 w 1490834"/>
                    <a:gd name="connsiteY3-48" fmla="*/ 2797211 h 2797211"/>
                    <a:gd name="connsiteX4-49" fmla="*/ 296 w 1490834"/>
                    <a:gd name="connsiteY4-50" fmla="*/ 1904077 h 2797211"/>
                    <a:gd name="connsiteX0-51" fmla="*/ 296 w 1490834"/>
                    <a:gd name="connsiteY0-52" fmla="*/ 1904077 h 2511606"/>
                    <a:gd name="connsiteX1-53" fmla="*/ 0 w 1490834"/>
                    <a:gd name="connsiteY1-54" fmla="*/ 0 h 2511606"/>
                    <a:gd name="connsiteX2-55" fmla="*/ 1490834 w 1490834"/>
                    <a:gd name="connsiteY2-56" fmla="*/ 375166 h 2511606"/>
                    <a:gd name="connsiteX3-57" fmla="*/ 1447063 w 1490834"/>
                    <a:gd name="connsiteY3-58" fmla="*/ 2511606 h 2511606"/>
                    <a:gd name="connsiteX4-59" fmla="*/ 296 w 1490834"/>
                    <a:gd name="connsiteY4-60" fmla="*/ 1904077 h 2511606"/>
                    <a:gd name="connsiteX0-61" fmla="*/ 296 w 1490834"/>
                    <a:gd name="connsiteY0-62" fmla="*/ 1904077 h 2325342"/>
                    <a:gd name="connsiteX1-63" fmla="*/ 0 w 1490834"/>
                    <a:gd name="connsiteY1-64" fmla="*/ 0 h 2325342"/>
                    <a:gd name="connsiteX2-65" fmla="*/ 1490834 w 1490834"/>
                    <a:gd name="connsiteY2-66" fmla="*/ 375166 h 2325342"/>
                    <a:gd name="connsiteX3-67" fmla="*/ 1477881 w 1490834"/>
                    <a:gd name="connsiteY3-68" fmla="*/ 2325342 h 2325342"/>
                    <a:gd name="connsiteX4-69" fmla="*/ 296 w 1490834"/>
                    <a:gd name="connsiteY4-70" fmla="*/ 1904077 h 2325342"/>
                    <a:gd name="connsiteX0-71" fmla="*/ 285144 w 1775682"/>
                    <a:gd name="connsiteY0-72" fmla="*/ 1904077 h 2325342"/>
                    <a:gd name="connsiteX1-73" fmla="*/ 284848 w 1775682"/>
                    <a:gd name="connsiteY1-74" fmla="*/ 0 h 2325342"/>
                    <a:gd name="connsiteX2-75" fmla="*/ 1775682 w 1775682"/>
                    <a:gd name="connsiteY2-76" fmla="*/ 375166 h 2325342"/>
                    <a:gd name="connsiteX3-77" fmla="*/ 1762729 w 1775682"/>
                    <a:gd name="connsiteY3-78" fmla="*/ 2325342 h 2325342"/>
                    <a:gd name="connsiteX4-79" fmla="*/ 285144 w 1775682"/>
                    <a:gd name="connsiteY4-80" fmla="*/ 1904077 h 2325342"/>
                    <a:gd name="connsiteX0-81" fmla="*/ 371202 w 1861740"/>
                    <a:gd name="connsiteY0-82" fmla="*/ 1910019 h 2331284"/>
                    <a:gd name="connsiteX1-83" fmla="*/ 370906 w 1861740"/>
                    <a:gd name="connsiteY1-84" fmla="*/ 5942 h 2331284"/>
                    <a:gd name="connsiteX2-85" fmla="*/ 1861740 w 1861740"/>
                    <a:gd name="connsiteY2-86" fmla="*/ 381108 h 2331284"/>
                    <a:gd name="connsiteX3-87" fmla="*/ 1848787 w 1861740"/>
                    <a:gd name="connsiteY3-88" fmla="*/ 2331284 h 2331284"/>
                    <a:gd name="connsiteX4-89" fmla="*/ 371202 w 1861740"/>
                    <a:gd name="connsiteY4-90" fmla="*/ 1910019 h 2331284"/>
                    <a:gd name="connsiteX0-91" fmla="*/ 221117 w 1711655"/>
                    <a:gd name="connsiteY0-92" fmla="*/ 1914029 h 2335294"/>
                    <a:gd name="connsiteX1-93" fmla="*/ 220821 w 1711655"/>
                    <a:gd name="connsiteY1-94" fmla="*/ 9952 h 2335294"/>
                    <a:gd name="connsiteX2-95" fmla="*/ 1711655 w 1711655"/>
                    <a:gd name="connsiteY2-96" fmla="*/ 385118 h 2335294"/>
                    <a:gd name="connsiteX3-97" fmla="*/ 1698702 w 1711655"/>
                    <a:gd name="connsiteY3-98" fmla="*/ 2335294 h 2335294"/>
                    <a:gd name="connsiteX4-99" fmla="*/ 221117 w 1711655"/>
                    <a:gd name="connsiteY4-100" fmla="*/ 1914029 h 2335294"/>
                    <a:gd name="connsiteX0-101" fmla="*/ 297 w 1490835"/>
                    <a:gd name="connsiteY0-102" fmla="*/ 1904078 h 2325343"/>
                    <a:gd name="connsiteX1-103" fmla="*/ 1 w 1490835"/>
                    <a:gd name="connsiteY1-104" fmla="*/ 1 h 2325343"/>
                    <a:gd name="connsiteX2-105" fmla="*/ 1490835 w 1490835"/>
                    <a:gd name="connsiteY2-106" fmla="*/ 375167 h 2325343"/>
                    <a:gd name="connsiteX3-107" fmla="*/ 1477882 w 1490835"/>
                    <a:gd name="connsiteY3-108" fmla="*/ 2325343 h 2325343"/>
                    <a:gd name="connsiteX4-109" fmla="*/ 297 w 1490835"/>
                    <a:gd name="connsiteY4-110" fmla="*/ 1904078 h 2325343"/>
                    <a:gd name="connsiteX0-111" fmla="*/ 75376 w 1490833"/>
                    <a:gd name="connsiteY0-112" fmla="*/ 1572790 h 2325342"/>
                    <a:gd name="connsiteX1-113" fmla="*/ -1 w 1490833"/>
                    <a:gd name="connsiteY1-114" fmla="*/ 0 h 2325342"/>
                    <a:gd name="connsiteX2-115" fmla="*/ 1490833 w 1490833"/>
                    <a:gd name="connsiteY2-116" fmla="*/ 375166 h 2325342"/>
                    <a:gd name="connsiteX3-117" fmla="*/ 1477880 w 1490833"/>
                    <a:gd name="connsiteY3-118" fmla="*/ 2325342 h 2325342"/>
                    <a:gd name="connsiteX4-119" fmla="*/ 75376 w 1490833"/>
                    <a:gd name="connsiteY4-120" fmla="*/ 1572790 h 2325342"/>
                    <a:gd name="connsiteX0-121" fmla="*/ 0 w 1550903"/>
                    <a:gd name="connsiteY0-122" fmla="*/ 1572790 h 2325342"/>
                    <a:gd name="connsiteX1-123" fmla="*/ 60069 w 1550903"/>
                    <a:gd name="connsiteY1-124" fmla="*/ 0 h 2325342"/>
                    <a:gd name="connsiteX2-125" fmla="*/ 1550903 w 1550903"/>
                    <a:gd name="connsiteY2-126" fmla="*/ 375166 h 2325342"/>
                    <a:gd name="connsiteX3-127" fmla="*/ 1537950 w 1550903"/>
                    <a:gd name="connsiteY3-128" fmla="*/ 2325342 h 2325342"/>
                    <a:gd name="connsiteX4-129" fmla="*/ 0 w 1550903"/>
                    <a:gd name="connsiteY4-130" fmla="*/ 1572790 h 2325342"/>
                    <a:gd name="connsiteX0-131" fmla="*/ 0 w 1538590"/>
                    <a:gd name="connsiteY0-132" fmla="*/ 1637988 h 2325342"/>
                    <a:gd name="connsiteX1-133" fmla="*/ 47756 w 1538590"/>
                    <a:gd name="connsiteY1-134" fmla="*/ 0 h 2325342"/>
                    <a:gd name="connsiteX2-135" fmla="*/ 1538590 w 1538590"/>
                    <a:gd name="connsiteY2-136" fmla="*/ 375166 h 2325342"/>
                    <a:gd name="connsiteX3-137" fmla="*/ 1525637 w 1538590"/>
                    <a:gd name="connsiteY3-138" fmla="*/ 2325342 h 2325342"/>
                    <a:gd name="connsiteX4-139" fmla="*/ 0 w 1538590"/>
                    <a:gd name="connsiteY4-140" fmla="*/ 1637988 h 2325342"/>
                    <a:gd name="connsiteX0-141" fmla="*/ 0 w 1538590"/>
                    <a:gd name="connsiteY0-142" fmla="*/ 1637988 h 2223599"/>
                    <a:gd name="connsiteX1-143" fmla="*/ 47756 w 1538590"/>
                    <a:gd name="connsiteY1-144" fmla="*/ 0 h 2223599"/>
                    <a:gd name="connsiteX2-145" fmla="*/ 1538590 w 1538590"/>
                    <a:gd name="connsiteY2-146" fmla="*/ 375166 h 2223599"/>
                    <a:gd name="connsiteX3-147" fmla="*/ 1404579 w 1538590"/>
                    <a:gd name="connsiteY3-148" fmla="*/ 2223599 h 2223599"/>
                    <a:gd name="connsiteX4-149" fmla="*/ 0 w 1538590"/>
                    <a:gd name="connsiteY4-150" fmla="*/ 1637988 h 2223599"/>
                    <a:gd name="connsiteX0-151" fmla="*/ 0 w 1504001"/>
                    <a:gd name="connsiteY0-152" fmla="*/ 1637988 h 2223599"/>
                    <a:gd name="connsiteX1-153" fmla="*/ 47756 w 1504001"/>
                    <a:gd name="connsiteY1-154" fmla="*/ 0 h 2223599"/>
                    <a:gd name="connsiteX2-155" fmla="*/ 1504001 w 1504001"/>
                    <a:gd name="connsiteY2-156" fmla="*/ 507433 h 2223599"/>
                    <a:gd name="connsiteX3-157" fmla="*/ 1404579 w 1504001"/>
                    <a:gd name="connsiteY3-158" fmla="*/ 2223599 h 2223599"/>
                    <a:gd name="connsiteX4-159" fmla="*/ 0 w 1504001"/>
                    <a:gd name="connsiteY4-160" fmla="*/ 1637988 h 2223599"/>
                    <a:gd name="connsiteX0-161" fmla="*/ 0 w 1466016"/>
                    <a:gd name="connsiteY0-162" fmla="*/ 1637988 h 2223599"/>
                    <a:gd name="connsiteX1-163" fmla="*/ 47756 w 1466016"/>
                    <a:gd name="connsiteY1-164" fmla="*/ 0 h 2223599"/>
                    <a:gd name="connsiteX2-165" fmla="*/ 1466016 w 1466016"/>
                    <a:gd name="connsiteY2-166" fmla="*/ 567851 h 2223599"/>
                    <a:gd name="connsiteX3-167" fmla="*/ 1404579 w 1466016"/>
                    <a:gd name="connsiteY3-168" fmla="*/ 2223599 h 2223599"/>
                    <a:gd name="connsiteX4-169" fmla="*/ 0 w 1466016"/>
                    <a:gd name="connsiteY4-170" fmla="*/ 1637988 h 2223599"/>
                    <a:gd name="connsiteX0-171" fmla="*/ 0 w 1428029"/>
                    <a:gd name="connsiteY0-172" fmla="*/ 1637988 h 2223599"/>
                    <a:gd name="connsiteX1-173" fmla="*/ 47756 w 1428029"/>
                    <a:gd name="connsiteY1-174" fmla="*/ 0 h 2223599"/>
                    <a:gd name="connsiteX2-175" fmla="*/ 1428029 w 1428029"/>
                    <a:gd name="connsiteY2-176" fmla="*/ 555767 h 2223599"/>
                    <a:gd name="connsiteX3-177" fmla="*/ 1404579 w 1428029"/>
                    <a:gd name="connsiteY3-178" fmla="*/ 2223599 h 2223599"/>
                    <a:gd name="connsiteX4-179" fmla="*/ 0 w 1428029"/>
                    <a:gd name="connsiteY4-180" fmla="*/ 1637988 h 2223599"/>
                    <a:gd name="connsiteX0-181" fmla="*/ 0 w 1428029"/>
                    <a:gd name="connsiteY0-182" fmla="*/ 1637988 h 2223599"/>
                    <a:gd name="connsiteX1-183" fmla="*/ 47756 w 1428029"/>
                    <a:gd name="connsiteY1-184" fmla="*/ 0 h 2223599"/>
                    <a:gd name="connsiteX2-185" fmla="*/ 1428029 w 1428029"/>
                    <a:gd name="connsiteY2-186" fmla="*/ 555767 h 2223599"/>
                    <a:gd name="connsiteX3-187" fmla="*/ 1414929 w 1428029"/>
                    <a:gd name="connsiteY3-188" fmla="*/ 2223599 h 2223599"/>
                    <a:gd name="connsiteX4-189" fmla="*/ 0 w 1428029"/>
                    <a:gd name="connsiteY4-190" fmla="*/ 1637988 h 2223599"/>
                    <a:gd name="connsiteX0-191" fmla="*/ 0 w 1428029"/>
                    <a:gd name="connsiteY0-192" fmla="*/ 1631404 h 2223599"/>
                    <a:gd name="connsiteX1-193" fmla="*/ 47756 w 1428029"/>
                    <a:gd name="connsiteY1-194" fmla="*/ 0 h 2223599"/>
                    <a:gd name="connsiteX2-195" fmla="*/ 1428029 w 1428029"/>
                    <a:gd name="connsiteY2-196" fmla="*/ 555767 h 2223599"/>
                    <a:gd name="connsiteX3-197" fmla="*/ 1414929 w 1428029"/>
                    <a:gd name="connsiteY3-198" fmla="*/ 2223599 h 2223599"/>
                    <a:gd name="connsiteX4-199" fmla="*/ 0 w 1428029"/>
                    <a:gd name="connsiteY4-200" fmla="*/ 1631404 h 2223599"/>
                    <a:gd name="connsiteX0-201" fmla="*/ 0 w 1428029"/>
                    <a:gd name="connsiteY0-202" fmla="*/ 1631404 h 2228694"/>
                    <a:gd name="connsiteX1-203" fmla="*/ 47756 w 1428029"/>
                    <a:gd name="connsiteY1-204" fmla="*/ 0 h 2228694"/>
                    <a:gd name="connsiteX2-205" fmla="*/ 1428029 w 1428029"/>
                    <a:gd name="connsiteY2-206" fmla="*/ 555767 h 2228694"/>
                    <a:gd name="connsiteX3-207" fmla="*/ 1422868 w 1428029"/>
                    <a:gd name="connsiteY3-208" fmla="*/ 2228694 h 2228694"/>
                    <a:gd name="connsiteX4-209" fmla="*/ 0 w 1428029"/>
                    <a:gd name="connsiteY4-210" fmla="*/ 1631404 h 222869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28029" h="2228694">
                      <a:moveTo>
                        <a:pt x="0" y="1631404"/>
                      </a:moveTo>
                      <a:lnTo>
                        <a:pt x="47756" y="0"/>
                      </a:lnTo>
                      <a:lnTo>
                        <a:pt x="1428029" y="555767"/>
                      </a:lnTo>
                      <a:cubicBezTo>
                        <a:pt x="1423711" y="1205826"/>
                        <a:pt x="1427186" y="1578635"/>
                        <a:pt x="1422868" y="2228694"/>
                      </a:cubicBezTo>
                      <a:lnTo>
                        <a:pt x="0" y="1631404"/>
                      </a:lnTo>
                      <a:close/>
                    </a:path>
                  </a:pathLst>
                </a:custGeom>
                <a:solidFill>
                  <a:srgbClr val="F2A91C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6" name="平行四边形 16">
                  <a:extLst>
                    <a:ext uri="{FF2B5EF4-FFF2-40B4-BE49-F238E27FC236}">
                      <a16:creationId xmlns:a16="http://schemas.microsoft.com/office/drawing/2014/main" id="{5018F837-738F-0DE3-9966-8A1B84ADE807}"/>
                    </a:ext>
                  </a:extLst>
                </p:cNvPr>
                <p:cNvSpPr/>
                <p:nvPr/>
              </p:nvSpPr>
              <p:spPr>
                <a:xfrm rot="2876459" flipH="1" flipV="1">
                  <a:off x="5550342" y="3517160"/>
                  <a:ext cx="3005500" cy="2971040"/>
                </a:xfrm>
                <a:custGeom>
                  <a:avLst/>
                  <a:gdLst>
                    <a:gd name="connsiteX0" fmla="*/ 0 w 2084717"/>
                    <a:gd name="connsiteY0" fmla="*/ 1804736 h 1804736"/>
                    <a:gd name="connsiteX1" fmla="*/ 446564 w 2084717"/>
                    <a:gd name="connsiteY1" fmla="*/ 0 h 1804736"/>
                    <a:gd name="connsiteX2" fmla="*/ 2084717 w 2084717"/>
                    <a:gd name="connsiteY2" fmla="*/ 0 h 1804736"/>
                    <a:gd name="connsiteX3" fmla="*/ 1638153 w 2084717"/>
                    <a:gd name="connsiteY3" fmla="*/ 1804736 h 1804736"/>
                    <a:gd name="connsiteX4" fmla="*/ 0 w 2084717"/>
                    <a:gd name="connsiteY4" fmla="*/ 1804736 h 1804736"/>
                    <a:gd name="connsiteX0-1" fmla="*/ 0 w 2084717"/>
                    <a:gd name="connsiteY0-2" fmla="*/ 1804736 h 2697870"/>
                    <a:gd name="connsiteX1-3" fmla="*/ 446564 w 2084717"/>
                    <a:gd name="connsiteY1-4" fmla="*/ 0 h 2697870"/>
                    <a:gd name="connsiteX2-5" fmla="*/ 2084717 w 2084717"/>
                    <a:gd name="connsiteY2-6" fmla="*/ 0 h 2697870"/>
                    <a:gd name="connsiteX3-7" fmla="*/ 1446767 w 2084717"/>
                    <a:gd name="connsiteY3-8" fmla="*/ 2697870 h 2697870"/>
                    <a:gd name="connsiteX4-9" fmla="*/ 0 w 2084717"/>
                    <a:gd name="connsiteY4-10" fmla="*/ 1804736 h 2697870"/>
                    <a:gd name="connsiteX0-11" fmla="*/ 0 w 1829536"/>
                    <a:gd name="connsiteY0-12" fmla="*/ 1804736 h 2697870"/>
                    <a:gd name="connsiteX1-13" fmla="*/ 446564 w 1829536"/>
                    <a:gd name="connsiteY1-14" fmla="*/ 0 h 2697870"/>
                    <a:gd name="connsiteX2-15" fmla="*/ 1829536 w 1829536"/>
                    <a:gd name="connsiteY2-16" fmla="*/ 871870 h 2697870"/>
                    <a:gd name="connsiteX3-17" fmla="*/ 1446767 w 1829536"/>
                    <a:gd name="connsiteY3-18" fmla="*/ 2697870 h 2697870"/>
                    <a:gd name="connsiteX4-19" fmla="*/ 0 w 1829536"/>
                    <a:gd name="connsiteY4-20" fmla="*/ 1804736 h 2697870"/>
                    <a:gd name="connsiteX0-21" fmla="*/ 0 w 1721673"/>
                    <a:gd name="connsiteY0-22" fmla="*/ 1804736 h 2697870"/>
                    <a:gd name="connsiteX1-23" fmla="*/ 446564 w 1721673"/>
                    <a:gd name="connsiteY1-24" fmla="*/ 0 h 2697870"/>
                    <a:gd name="connsiteX2-25" fmla="*/ 1721673 w 1721673"/>
                    <a:gd name="connsiteY2-26" fmla="*/ 400001 h 2697870"/>
                    <a:gd name="connsiteX3-27" fmla="*/ 1446767 w 1721673"/>
                    <a:gd name="connsiteY3-28" fmla="*/ 2697870 h 2697870"/>
                    <a:gd name="connsiteX4-29" fmla="*/ 0 w 1721673"/>
                    <a:gd name="connsiteY4-30" fmla="*/ 1804736 h 2697870"/>
                    <a:gd name="connsiteX0-31" fmla="*/ 0 w 1490538"/>
                    <a:gd name="connsiteY0-32" fmla="*/ 1804736 h 2697870"/>
                    <a:gd name="connsiteX1-33" fmla="*/ 446564 w 1490538"/>
                    <a:gd name="connsiteY1-34" fmla="*/ 0 h 2697870"/>
                    <a:gd name="connsiteX2-35" fmla="*/ 1490538 w 1490538"/>
                    <a:gd name="connsiteY2-36" fmla="*/ 275825 h 2697870"/>
                    <a:gd name="connsiteX3-37" fmla="*/ 1446767 w 1490538"/>
                    <a:gd name="connsiteY3-38" fmla="*/ 2697870 h 2697870"/>
                    <a:gd name="connsiteX4-39" fmla="*/ 0 w 1490538"/>
                    <a:gd name="connsiteY4-40" fmla="*/ 1804736 h 2697870"/>
                    <a:gd name="connsiteX0-41" fmla="*/ 296 w 1490834"/>
                    <a:gd name="connsiteY0-42" fmla="*/ 1904077 h 2797211"/>
                    <a:gd name="connsiteX1-43" fmla="*/ 0 w 1490834"/>
                    <a:gd name="connsiteY1-44" fmla="*/ 0 h 2797211"/>
                    <a:gd name="connsiteX2-45" fmla="*/ 1490834 w 1490834"/>
                    <a:gd name="connsiteY2-46" fmla="*/ 375166 h 2797211"/>
                    <a:gd name="connsiteX3-47" fmla="*/ 1447063 w 1490834"/>
                    <a:gd name="connsiteY3-48" fmla="*/ 2797211 h 2797211"/>
                    <a:gd name="connsiteX4-49" fmla="*/ 296 w 1490834"/>
                    <a:gd name="connsiteY4-50" fmla="*/ 1904077 h 2797211"/>
                    <a:gd name="connsiteX0-51" fmla="*/ 296 w 1490834"/>
                    <a:gd name="connsiteY0-52" fmla="*/ 1904077 h 2511606"/>
                    <a:gd name="connsiteX1-53" fmla="*/ 0 w 1490834"/>
                    <a:gd name="connsiteY1-54" fmla="*/ 0 h 2511606"/>
                    <a:gd name="connsiteX2-55" fmla="*/ 1490834 w 1490834"/>
                    <a:gd name="connsiteY2-56" fmla="*/ 375166 h 2511606"/>
                    <a:gd name="connsiteX3-57" fmla="*/ 1447063 w 1490834"/>
                    <a:gd name="connsiteY3-58" fmla="*/ 2511606 h 2511606"/>
                    <a:gd name="connsiteX4-59" fmla="*/ 296 w 1490834"/>
                    <a:gd name="connsiteY4-60" fmla="*/ 1904077 h 2511606"/>
                    <a:gd name="connsiteX0-61" fmla="*/ 296 w 1490834"/>
                    <a:gd name="connsiteY0-62" fmla="*/ 1904077 h 2325342"/>
                    <a:gd name="connsiteX1-63" fmla="*/ 0 w 1490834"/>
                    <a:gd name="connsiteY1-64" fmla="*/ 0 h 2325342"/>
                    <a:gd name="connsiteX2-65" fmla="*/ 1490834 w 1490834"/>
                    <a:gd name="connsiteY2-66" fmla="*/ 375166 h 2325342"/>
                    <a:gd name="connsiteX3-67" fmla="*/ 1477881 w 1490834"/>
                    <a:gd name="connsiteY3-68" fmla="*/ 2325342 h 2325342"/>
                    <a:gd name="connsiteX4-69" fmla="*/ 296 w 1490834"/>
                    <a:gd name="connsiteY4-70" fmla="*/ 1904077 h 2325342"/>
                    <a:gd name="connsiteX0-71" fmla="*/ 285144 w 1775682"/>
                    <a:gd name="connsiteY0-72" fmla="*/ 1904077 h 2325342"/>
                    <a:gd name="connsiteX1-73" fmla="*/ 284848 w 1775682"/>
                    <a:gd name="connsiteY1-74" fmla="*/ 0 h 2325342"/>
                    <a:gd name="connsiteX2-75" fmla="*/ 1775682 w 1775682"/>
                    <a:gd name="connsiteY2-76" fmla="*/ 375166 h 2325342"/>
                    <a:gd name="connsiteX3-77" fmla="*/ 1762729 w 1775682"/>
                    <a:gd name="connsiteY3-78" fmla="*/ 2325342 h 2325342"/>
                    <a:gd name="connsiteX4-79" fmla="*/ 285144 w 1775682"/>
                    <a:gd name="connsiteY4-80" fmla="*/ 1904077 h 2325342"/>
                    <a:gd name="connsiteX0-81" fmla="*/ 371202 w 1861740"/>
                    <a:gd name="connsiteY0-82" fmla="*/ 1910019 h 2331284"/>
                    <a:gd name="connsiteX1-83" fmla="*/ 370906 w 1861740"/>
                    <a:gd name="connsiteY1-84" fmla="*/ 5942 h 2331284"/>
                    <a:gd name="connsiteX2-85" fmla="*/ 1861740 w 1861740"/>
                    <a:gd name="connsiteY2-86" fmla="*/ 381108 h 2331284"/>
                    <a:gd name="connsiteX3-87" fmla="*/ 1848787 w 1861740"/>
                    <a:gd name="connsiteY3-88" fmla="*/ 2331284 h 2331284"/>
                    <a:gd name="connsiteX4-89" fmla="*/ 371202 w 1861740"/>
                    <a:gd name="connsiteY4-90" fmla="*/ 1910019 h 2331284"/>
                    <a:gd name="connsiteX0-91" fmla="*/ 221117 w 1711655"/>
                    <a:gd name="connsiteY0-92" fmla="*/ 1914029 h 2335294"/>
                    <a:gd name="connsiteX1-93" fmla="*/ 220821 w 1711655"/>
                    <a:gd name="connsiteY1-94" fmla="*/ 9952 h 2335294"/>
                    <a:gd name="connsiteX2-95" fmla="*/ 1711655 w 1711655"/>
                    <a:gd name="connsiteY2-96" fmla="*/ 385118 h 2335294"/>
                    <a:gd name="connsiteX3-97" fmla="*/ 1698702 w 1711655"/>
                    <a:gd name="connsiteY3-98" fmla="*/ 2335294 h 2335294"/>
                    <a:gd name="connsiteX4-99" fmla="*/ 221117 w 1711655"/>
                    <a:gd name="connsiteY4-100" fmla="*/ 1914029 h 2335294"/>
                    <a:gd name="connsiteX0-101" fmla="*/ 297 w 1490835"/>
                    <a:gd name="connsiteY0-102" fmla="*/ 1904078 h 2325343"/>
                    <a:gd name="connsiteX1-103" fmla="*/ 1 w 1490835"/>
                    <a:gd name="connsiteY1-104" fmla="*/ 1 h 2325343"/>
                    <a:gd name="connsiteX2-105" fmla="*/ 1490835 w 1490835"/>
                    <a:gd name="connsiteY2-106" fmla="*/ 375167 h 2325343"/>
                    <a:gd name="connsiteX3-107" fmla="*/ 1477882 w 1490835"/>
                    <a:gd name="connsiteY3-108" fmla="*/ 2325343 h 2325343"/>
                    <a:gd name="connsiteX4-109" fmla="*/ 297 w 1490835"/>
                    <a:gd name="connsiteY4-110" fmla="*/ 1904078 h 2325343"/>
                    <a:gd name="connsiteX0-111" fmla="*/ 0 w 6599691"/>
                    <a:gd name="connsiteY0-112" fmla="*/ 4988301 h 4988301"/>
                    <a:gd name="connsiteX1-113" fmla="*/ 5108857 w 6599691"/>
                    <a:gd name="connsiteY1-114" fmla="*/ 0 h 4988301"/>
                    <a:gd name="connsiteX2-115" fmla="*/ 6599691 w 6599691"/>
                    <a:gd name="connsiteY2-116" fmla="*/ 375166 h 4988301"/>
                    <a:gd name="connsiteX3-117" fmla="*/ 6586738 w 6599691"/>
                    <a:gd name="connsiteY3-118" fmla="*/ 2325342 h 4988301"/>
                    <a:gd name="connsiteX4-119" fmla="*/ 0 w 6599691"/>
                    <a:gd name="connsiteY4-120" fmla="*/ 4988301 h 4988301"/>
                    <a:gd name="connsiteX0-121" fmla="*/ 0 w 6599691"/>
                    <a:gd name="connsiteY0-122" fmla="*/ 4613135 h 4613135"/>
                    <a:gd name="connsiteX1-123" fmla="*/ 5162263 w 6599691"/>
                    <a:gd name="connsiteY1-124" fmla="*/ 502895 h 4613135"/>
                    <a:gd name="connsiteX2-125" fmla="*/ 6599691 w 6599691"/>
                    <a:gd name="connsiteY2-126" fmla="*/ 0 h 4613135"/>
                    <a:gd name="connsiteX3-127" fmla="*/ 6586738 w 6599691"/>
                    <a:gd name="connsiteY3-128" fmla="*/ 1950176 h 4613135"/>
                    <a:gd name="connsiteX4-129" fmla="*/ 0 w 6599691"/>
                    <a:gd name="connsiteY4-130" fmla="*/ 4613135 h 4613135"/>
                    <a:gd name="connsiteX0-131" fmla="*/ 0 w 6599691"/>
                    <a:gd name="connsiteY0-132" fmla="*/ 4613135 h 4613135"/>
                    <a:gd name="connsiteX1-133" fmla="*/ 5162263 w 6599691"/>
                    <a:gd name="connsiteY1-134" fmla="*/ 502895 h 4613135"/>
                    <a:gd name="connsiteX2-135" fmla="*/ 6599691 w 6599691"/>
                    <a:gd name="connsiteY2-136" fmla="*/ 0 h 4613135"/>
                    <a:gd name="connsiteX3-137" fmla="*/ 2010396 w 6599691"/>
                    <a:gd name="connsiteY3-138" fmla="*/ 4265300 h 4613135"/>
                    <a:gd name="connsiteX4-139" fmla="*/ 0 w 6599691"/>
                    <a:gd name="connsiteY4-140" fmla="*/ 4613135 h 4613135"/>
                    <a:gd name="connsiteX0-141" fmla="*/ 0 w 6667216"/>
                    <a:gd name="connsiteY0-142" fmla="*/ 4584959 h 4584959"/>
                    <a:gd name="connsiteX1-143" fmla="*/ 5162263 w 6667216"/>
                    <a:gd name="connsiteY1-144" fmla="*/ 474719 h 4584959"/>
                    <a:gd name="connsiteX2-145" fmla="*/ 6667216 w 6667216"/>
                    <a:gd name="connsiteY2-146" fmla="*/ 0 h 4584959"/>
                    <a:gd name="connsiteX3-147" fmla="*/ 2010396 w 6667216"/>
                    <a:gd name="connsiteY3-148" fmla="*/ 4237124 h 4584959"/>
                    <a:gd name="connsiteX4-149" fmla="*/ 0 w 6667216"/>
                    <a:gd name="connsiteY4-150" fmla="*/ 4584959 h 4584959"/>
                    <a:gd name="connsiteX0-151" fmla="*/ 0 w 6667216"/>
                    <a:gd name="connsiteY0-152" fmla="*/ 4584959 h 4584959"/>
                    <a:gd name="connsiteX1-153" fmla="*/ 5162263 w 6667216"/>
                    <a:gd name="connsiteY1-154" fmla="*/ 474719 h 4584959"/>
                    <a:gd name="connsiteX2-155" fmla="*/ 6667216 w 6667216"/>
                    <a:gd name="connsiteY2-156" fmla="*/ 0 h 4584959"/>
                    <a:gd name="connsiteX3-157" fmla="*/ 2010396 w 6667216"/>
                    <a:gd name="connsiteY3-158" fmla="*/ 4237124 h 4584959"/>
                    <a:gd name="connsiteX4-159" fmla="*/ 0 w 6667216"/>
                    <a:gd name="connsiteY4-160" fmla="*/ 4584959 h 4584959"/>
                    <a:gd name="connsiteX0-161" fmla="*/ 0 w 6667216"/>
                    <a:gd name="connsiteY0-162" fmla="*/ 4584959 h 4584959"/>
                    <a:gd name="connsiteX1-163" fmla="*/ 5162263 w 6667216"/>
                    <a:gd name="connsiteY1-164" fmla="*/ 474719 h 4584959"/>
                    <a:gd name="connsiteX2-165" fmla="*/ 6667216 w 6667216"/>
                    <a:gd name="connsiteY2-166" fmla="*/ 0 h 4584959"/>
                    <a:gd name="connsiteX3-167" fmla="*/ 1726362 w 6667216"/>
                    <a:gd name="connsiteY3-168" fmla="*/ 4232056 h 4584959"/>
                    <a:gd name="connsiteX4-169" fmla="*/ 0 w 6667216"/>
                    <a:gd name="connsiteY4-170" fmla="*/ 4584959 h 4584959"/>
                    <a:gd name="connsiteX0-171" fmla="*/ 0 w 6667216"/>
                    <a:gd name="connsiteY0-172" fmla="*/ 4584959 h 4584959"/>
                    <a:gd name="connsiteX1-173" fmla="*/ 5162263 w 6667216"/>
                    <a:gd name="connsiteY1-174" fmla="*/ 474719 h 4584959"/>
                    <a:gd name="connsiteX2-175" fmla="*/ 6667216 w 6667216"/>
                    <a:gd name="connsiteY2-176" fmla="*/ 0 h 4584959"/>
                    <a:gd name="connsiteX3-177" fmla="*/ 1726362 w 6667216"/>
                    <a:gd name="connsiteY3-178" fmla="*/ 4232056 h 4584959"/>
                    <a:gd name="connsiteX4-179" fmla="*/ 0 w 6667216"/>
                    <a:gd name="connsiteY4-180" fmla="*/ 4584959 h 4584959"/>
                    <a:gd name="connsiteX0-181" fmla="*/ 0 w 6667216"/>
                    <a:gd name="connsiteY0-182" fmla="*/ 4584959 h 4584959"/>
                    <a:gd name="connsiteX1-183" fmla="*/ 5162263 w 6667216"/>
                    <a:gd name="connsiteY1-184" fmla="*/ 474719 h 4584959"/>
                    <a:gd name="connsiteX2-185" fmla="*/ 6667216 w 6667216"/>
                    <a:gd name="connsiteY2-186" fmla="*/ 0 h 4584959"/>
                    <a:gd name="connsiteX3-187" fmla="*/ 1726362 w 6667216"/>
                    <a:gd name="connsiteY3-188" fmla="*/ 4232056 h 4584959"/>
                    <a:gd name="connsiteX4-189" fmla="*/ 0 w 6667216"/>
                    <a:gd name="connsiteY4-190" fmla="*/ 4584959 h 4584959"/>
                    <a:gd name="connsiteX0-191" fmla="*/ 0 w 6667216"/>
                    <a:gd name="connsiteY0-192" fmla="*/ 4584959 h 4584959"/>
                    <a:gd name="connsiteX1-193" fmla="*/ 5162263 w 6667216"/>
                    <a:gd name="connsiteY1-194" fmla="*/ 474719 h 4584959"/>
                    <a:gd name="connsiteX2-195" fmla="*/ 6667216 w 6667216"/>
                    <a:gd name="connsiteY2-196" fmla="*/ 0 h 4584959"/>
                    <a:gd name="connsiteX3-197" fmla="*/ 1568430 w 6667216"/>
                    <a:gd name="connsiteY3-198" fmla="*/ 4161228 h 4584959"/>
                    <a:gd name="connsiteX4-199" fmla="*/ 0 w 6667216"/>
                    <a:gd name="connsiteY4-200" fmla="*/ 4584959 h 4584959"/>
                    <a:gd name="connsiteX0-201" fmla="*/ 0 w 6667216"/>
                    <a:gd name="connsiteY0-202" fmla="*/ 4584959 h 4584959"/>
                    <a:gd name="connsiteX1-203" fmla="*/ 5162263 w 6667216"/>
                    <a:gd name="connsiteY1-204" fmla="*/ 474719 h 4584959"/>
                    <a:gd name="connsiteX2-205" fmla="*/ 6667216 w 6667216"/>
                    <a:gd name="connsiteY2-206" fmla="*/ 0 h 4584959"/>
                    <a:gd name="connsiteX3-207" fmla="*/ 1370325 w 6667216"/>
                    <a:gd name="connsiteY3-208" fmla="*/ 4137758 h 4584959"/>
                    <a:gd name="connsiteX4-209" fmla="*/ 0 w 6667216"/>
                    <a:gd name="connsiteY4-210" fmla="*/ 4584959 h 4584959"/>
                    <a:gd name="connsiteX0-211" fmla="*/ 0 w 6667216"/>
                    <a:gd name="connsiteY0-212" fmla="*/ 4584959 h 4584959"/>
                    <a:gd name="connsiteX1-213" fmla="*/ 5162263 w 6667216"/>
                    <a:gd name="connsiteY1-214" fmla="*/ 474719 h 4584959"/>
                    <a:gd name="connsiteX2-215" fmla="*/ 6667216 w 6667216"/>
                    <a:gd name="connsiteY2-216" fmla="*/ 0 h 4584959"/>
                    <a:gd name="connsiteX3-217" fmla="*/ 1370325 w 6667216"/>
                    <a:gd name="connsiteY3-218" fmla="*/ 4137758 h 4584959"/>
                    <a:gd name="connsiteX4-219" fmla="*/ 0 w 6667216"/>
                    <a:gd name="connsiteY4-220" fmla="*/ 4584959 h 4584959"/>
                    <a:gd name="connsiteX0-221" fmla="*/ 0 w 6667216"/>
                    <a:gd name="connsiteY0-222" fmla="*/ 4584959 h 4584959"/>
                    <a:gd name="connsiteX1-223" fmla="*/ 5162263 w 6667216"/>
                    <a:gd name="connsiteY1-224" fmla="*/ 474719 h 4584959"/>
                    <a:gd name="connsiteX2-225" fmla="*/ 6667216 w 6667216"/>
                    <a:gd name="connsiteY2-226" fmla="*/ 0 h 4584959"/>
                    <a:gd name="connsiteX3-227" fmla="*/ 1370325 w 6667216"/>
                    <a:gd name="connsiteY3-228" fmla="*/ 4137758 h 4584959"/>
                    <a:gd name="connsiteX4-229" fmla="*/ 0 w 6667216"/>
                    <a:gd name="connsiteY4-230" fmla="*/ 4584959 h 4584959"/>
                    <a:gd name="connsiteX0-231" fmla="*/ 0 w 6661622"/>
                    <a:gd name="connsiteY0-232" fmla="*/ 4558291 h 4558291"/>
                    <a:gd name="connsiteX1-233" fmla="*/ 5156669 w 6661622"/>
                    <a:gd name="connsiteY1-234" fmla="*/ 474719 h 4558291"/>
                    <a:gd name="connsiteX2-235" fmla="*/ 6661622 w 6661622"/>
                    <a:gd name="connsiteY2-236" fmla="*/ 0 h 4558291"/>
                    <a:gd name="connsiteX3-237" fmla="*/ 1364731 w 6661622"/>
                    <a:gd name="connsiteY3-238" fmla="*/ 4137758 h 4558291"/>
                    <a:gd name="connsiteX4-239" fmla="*/ 0 w 6661622"/>
                    <a:gd name="connsiteY4-240" fmla="*/ 4558291 h 4558291"/>
                    <a:gd name="connsiteX0-241" fmla="*/ 0 w 6631514"/>
                    <a:gd name="connsiteY0-242" fmla="*/ 4557206 h 4557206"/>
                    <a:gd name="connsiteX1-243" fmla="*/ 5156669 w 6631514"/>
                    <a:gd name="connsiteY1-244" fmla="*/ 473634 h 4557206"/>
                    <a:gd name="connsiteX2-245" fmla="*/ 6631514 w 6631514"/>
                    <a:gd name="connsiteY2-246" fmla="*/ 0 h 4557206"/>
                    <a:gd name="connsiteX3-247" fmla="*/ 1364731 w 6631514"/>
                    <a:gd name="connsiteY3-248" fmla="*/ 4136673 h 4557206"/>
                    <a:gd name="connsiteX4-249" fmla="*/ 0 w 6631514"/>
                    <a:gd name="connsiteY4-250" fmla="*/ 4557206 h 4557206"/>
                    <a:gd name="connsiteX0-251" fmla="*/ 0 w 6631514"/>
                    <a:gd name="connsiteY0-252" fmla="*/ 4557206 h 4557206"/>
                    <a:gd name="connsiteX1-253" fmla="*/ 4812901 w 6631514"/>
                    <a:gd name="connsiteY1-254" fmla="*/ 267630 h 4557206"/>
                    <a:gd name="connsiteX2-255" fmla="*/ 6631514 w 6631514"/>
                    <a:gd name="connsiteY2-256" fmla="*/ 0 h 4557206"/>
                    <a:gd name="connsiteX3-257" fmla="*/ 1364731 w 6631514"/>
                    <a:gd name="connsiteY3-258" fmla="*/ 4136673 h 4557206"/>
                    <a:gd name="connsiteX4-259" fmla="*/ 0 w 6631514"/>
                    <a:gd name="connsiteY4-260" fmla="*/ 4557206 h 4557206"/>
                    <a:gd name="connsiteX0-261" fmla="*/ 0 w 6631514"/>
                    <a:gd name="connsiteY0-262" fmla="*/ 4557206 h 4557206"/>
                    <a:gd name="connsiteX1-263" fmla="*/ 4759370 w 6631514"/>
                    <a:gd name="connsiteY1-264" fmla="*/ 245294 h 4557206"/>
                    <a:gd name="connsiteX2-265" fmla="*/ 6631514 w 6631514"/>
                    <a:gd name="connsiteY2-266" fmla="*/ 0 h 4557206"/>
                    <a:gd name="connsiteX3-267" fmla="*/ 1364731 w 6631514"/>
                    <a:gd name="connsiteY3-268" fmla="*/ 4136673 h 4557206"/>
                    <a:gd name="connsiteX4-269" fmla="*/ 0 w 6631514"/>
                    <a:gd name="connsiteY4-270" fmla="*/ 4557206 h 4557206"/>
                    <a:gd name="connsiteX0-271" fmla="*/ 0 w 6631514"/>
                    <a:gd name="connsiteY0-272" fmla="*/ 4557206 h 4557206"/>
                    <a:gd name="connsiteX1-273" fmla="*/ 4759370 w 6631514"/>
                    <a:gd name="connsiteY1-274" fmla="*/ 245294 h 4557206"/>
                    <a:gd name="connsiteX2-275" fmla="*/ 6631514 w 6631514"/>
                    <a:gd name="connsiteY2-276" fmla="*/ 0 h 4557206"/>
                    <a:gd name="connsiteX3-277" fmla="*/ 1906843 w 6631514"/>
                    <a:gd name="connsiteY3-278" fmla="*/ 4074538 h 4557206"/>
                    <a:gd name="connsiteX4-279" fmla="*/ 0 w 6631514"/>
                    <a:gd name="connsiteY4-280" fmla="*/ 4557206 h 4557206"/>
                    <a:gd name="connsiteX0-281" fmla="*/ 0 w 6631514"/>
                    <a:gd name="connsiteY0-282" fmla="*/ 4557206 h 4557206"/>
                    <a:gd name="connsiteX1-283" fmla="*/ 4759370 w 6631514"/>
                    <a:gd name="connsiteY1-284" fmla="*/ 245294 h 4557206"/>
                    <a:gd name="connsiteX2-285" fmla="*/ 6631514 w 6631514"/>
                    <a:gd name="connsiteY2-286" fmla="*/ 0 h 4557206"/>
                    <a:gd name="connsiteX3-287" fmla="*/ 1906843 w 6631514"/>
                    <a:gd name="connsiteY3-288" fmla="*/ 4074538 h 4557206"/>
                    <a:gd name="connsiteX4-289" fmla="*/ 0 w 6631514"/>
                    <a:gd name="connsiteY4-290" fmla="*/ 4557206 h 4557206"/>
                    <a:gd name="connsiteX0-291" fmla="*/ 0 w 6631514"/>
                    <a:gd name="connsiteY0-292" fmla="*/ 4557206 h 4557206"/>
                    <a:gd name="connsiteX1-293" fmla="*/ 4759370 w 6631514"/>
                    <a:gd name="connsiteY1-294" fmla="*/ 245294 h 4557206"/>
                    <a:gd name="connsiteX2-295" fmla="*/ 6631514 w 6631514"/>
                    <a:gd name="connsiteY2-296" fmla="*/ 0 h 4557206"/>
                    <a:gd name="connsiteX3-297" fmla="*/ 1906843 w 6631514"/>
                    <a:gd name="connsiteY3-298" fmla="*/ 4074538 h 4557206"/>
                    <a:gd name="connsiteX4-299" fmla="*/ 0 w 6631514"/>
                    <a:gd name="connsiteY4-300" fmla="*/ 4557206 h 4557206"/>
                    <a:gd name="connsiteX0-301" fmla="*/ 0 w 6631514"/>
                    <a:gd name="connsiteY0-302" fmla="*/ 4557206 h 4557206"/>
                    <a:gd name="connsiteX1-303" fmla="*/ 4759370 w 6631514"/>
                    <a:gd name="connsiteY1-304" fmla="*/ 245294 h 4557206"/>
                    <a:gd name="connsiteX2-305" fmla="*/ 6631514 w 6631514"/>
                    <a:gd name="connsiteY2-306" fmla="*/ 0 h 4557206"/>
                    <a:gd name="connsiteX3-307" fmla="*/ 1906843 w 6631514"/>
                    <a:gd name="connsiteY3-308" fmla="*/ 4074538 h 4557206"/>
                    <a:gd name="connsiteX4-309" fmla="*/ 0 w 6631514"/>
                    <a:gd name="connsiteY4-310" fmla="*/ 4557206 h 4557206"/>
                    <a:gd name="connsiteX0-311" fmla="*/ 0 w 6631514"/>
                    <a:gd name="connsiteY0-312" fmla="*/ 4557206 h 4557206"/>
                    <a:gd name="connsiteX1-313" fmla="*/ 4759370 w 6631514"/>
                    <a:gd name="connsiteY1-314" fmla="*/ 245294 h 4557206"/>
                    <a:gd name="connsiteX2-315" fmla="*/ 6631514 w 6631514"/>
                    <a:gd name="connsiteY2-316" fmla="*/ 0 h 4557206"/>
                    <a:gd name="connsiteX3-317" fmla="*/ 2113728 w 6631514"/>
                    <a:gd name="connsiteY3-318" fmla="*/ 3913718 h 4557206"/>
                    <a:gd name="connsiteX4-319" fmla="*/ 0 w 6631514"/>
                    <a:gd name="connsiteY4-320" fmla="*/ 4557206 h 4557206"/>
                    <a:gd name="connsiteX0-321" fmla="*/ 0 w 6631514"/>
                    <a:gd name="connsiteY0-322" fmla="*/ 4557206 h 4557206"/>
                    <a:gd name="connsiteX1-323" fmla="*/ 4759370 w 6631514"/>
                    <a:gd name="connsiteY1-324" fmla="*/ 245294 h 4557206"/>
                    <a:gd name="connsiteX2-325" fmla="*/ 6631514 w 6631514"/>
                    <a:gd name="connsiteY2-326" fmla="*/ 0 h 4557206"/>
                    <a:gd name="connsiteX3-327" fmla="*/ 2458536 w 6631514"/>
                    <a:gd name="connsiteY3-328" fmla="*/ 3645685 h 4557206"/>
                    <a:gd name="connsiteX4-329" fmla="*/ 0 w 6631514"/>
                    <a:gd name="connsiteY4-330" fmla="*/ 4557206 h 4557206"/>
                    <a:gd name="connsiteX0-331" fmla="*/ 0 w 6631514"/>
                    <a:gd name="connsiteY0-332" fmla="*/ 4557206 h 4557206"/>
                    <a:gd name="connsiteX1-333" fmla="*/ 4759370 w 6631514"/>
                    <a:gd name="connsiteY1-334" fmla="*/ 245294 h 4557206"/>
                    <a:gd name="connsiteX2-335" fmla="*/ 6631514 w 6631514"/>
                    <a:gd name="connsiteY2-336" fmla="*/ 0 h 4557206"/>
                    <a:gd name="connsiteX3-337" fmla="*/ 2050037 w 6631514"/>
                    <a:gd name="connsiteY3-338" fmla="*/ 3873411 h 4557206"/>
                    <a:gd name="connsiteX4-339" fmla="*/ 0 w 6631514"/>
                    <a:gd name="connsiteY4-340" fmla="*/ 4557206 h 4557206"/>
                    <a:gd name="connsiteX0-341" fmla="*/ 0 w 6631514"/>
                    <a:gd name="connsiteY0-342" fmla="*/ 4557206 h 4557206"/>
                    <a:gd name="connsiteX1-343" fmla="*/ 4759370 w 6631514"/>
                    <a:gd name="connsiteY1-344" fmla="*/ 245294 h 4557206"/>
                    <a:gd name="connsiteX2-345" fmla="*/ 6631514 w 6631514"/>
                    <a:gd name="connsiteY2-346" fmla="*/ 0 h 4557206"/>
                    <a:gd name="connsiteX3-347" fmla="*/ 2050037 w 6631514"/>
                    <a:gd name="connsiteY3-348" fmla="*/ 3873411 h 4557206"/>
                    <a:gd name="connsiteX4-349" fmla="*/ 0 w 6631514"/>
                    <a:gd name="connsiteY4-350" fmla="*/ 4557206 h 4557206"/>
                    <a:gd name="connsiteX0-351" fmla="*/ 0 w 6631514"/>
                    <a:gd name="connsiteY0-352" fmla="*/ 4557206 h 4557206"/>
                    <a:gd name="connsiteX1-353" fmla="*/ 4759370 w 6631514"/>
                    <a:gd name="connsiteY1-354" fmla="*/ 245294 h 4557206"/>
                    <a:gd name="connsiteX2-355" fmla="*/ 6631514 w 6631514"/>
                    <a:gd name="connsiteY2-356" fmla="*/ 0 h 4557206"/>
                    <a:gd name="connsiteX3-357" fmla="*/ 2050037 w 6631514"/>
                    <a:gd name="connsiteY3-358" fmla="*/ 3873411 h 4557206"/>
                    <a:gd name="connsiteX4-359" fmla="*/ 0 w 6631514"/>
                    <a:gd name="connsiteY4-360" fmla="*/ 4557206 h 4557206"/>
                    <a:gd name="connsiteX0-361" fmla="*/ 0 w 6653258"/>
                    <a:gd name="connsiteY0-362" fmla="*/ 4592071 h 4592071"/>
                    <a:gd name="connsiteX1-363" fmla="*/ 4759370 w 6653258"/>
                    <a:gd name="connsiteY1-364" fmla="*/ 280159 h 4592071"/>
                    <a:gd name="connsiteX2-365" fmla="*/ 6653258 w 6653258"/>
                    <a:gd name="connsiteY2-366" fmla="*/ 0 h 4592071"/>
                    <a:gd name="connsiteX3-367" fmla="*/ 2050037 w 6653258"/>
                    <a:gd name="connsiteY3-368" fmla="*/ 3908276 h 4592071"/>
                    <a:gd name="connsiteX4-369" fmla="*/ 0 w 6653258"/>
                    <a:gd name="connsiteY4-370" fmla="*/ 4592071 h 4592071"/>
                    <a:gd name="connsiteX0-371" fmla="*/ 0 w 6653258"/>
                    <a:gd name="connsiteY0-372" fmla="*/ 4592071 h 4592071"/>
                    <a:gd name="connsiteX1-373" fmla="*/ 4759370 w 6653258"/>
                    <a:gd name="connsiteY1-374" fmla="*/ 280159 h 4592071"/>
                    <a:gd name="connsiteX2-375" fmla="*/ 6653258 w 6653258"/>
                    <a:gd name="connsiteY2-376" fmla="*/ 0 h 4592071"/>
                    <a:gd name="connsiteX3-377" fmla="*/ 2050037 w 6653258"/>
                    <a:gd name="connsiteY3-378" fmla="*/ 3908276 h 4592071"/>
                    <a:gd name="connsiteX4-379" fmla="*/ 0 w 6653258"/>
                    <a:gd name="connsiteY4-380" fmla="*/ 4592071 h 4592071"/>
                    <a:gd name="connsiteX0-381" fmla="*/ 0 w 6463138"/>
                    <a:gd name="connsiteY0-382" fmla="*/ 4534099 h 4534099"/>
                    <a:gd name="connsiteX1-383" fmla="*/ 4759370 w 6463138"/>
                    <a:gd name="connsiteY1-384" fmla="*/ 222187 h 4534099"/>
                    <a:gd name="connsiteX2-385" fmla="*/ 6463138 w 6463138"/>
                    <a:gd name="connsiteY2-386" fmla="*/ 0 h 4534099"/>
                    <a:gd name="connsiteX3-387" fmla="*/ 2050037 w 6463138"/>
                    <a:gd name="connsiteY3-388" fmla="*/ 3850304 h 4534099"/>
                    <a:gd name="connsiteX4-389" fmla="*/ 0 w 6463138"/>
                    <a:gd name="connsiteY4-390" fmla="*/ 4534099 h 4534099"/>
                    <a:gd name="connsiteX0-391" fmla="*/ 0 w 7511301"/>
                    <a:gd name="connsiteY0-392" fmla="*/ 4620221 h 4620220"/>
                    <a:gd name="connsiteX1-393" fmla="*/ 5807533 w 7511301"/>
                    <a:gd name="connsiteY1-394" fmla="*/ 222187 h 4620220"/>
                    <a:gd name="connsiteX2-395" fmla="*/ 7511301 w 7511301"/>
                    <a:gd name="connsiteY2-396" fmla="*/ 0 h 4620220"/>
                    <a:gd name="connsiteX3-397" fmla="*/ 3098200 w 7511301"/>
                    <a:gd name="connsiteY3-398" fmla="*/ 3850304 h 4620220"/>
                    <a:gd name="connsiteX4-399" fmla="*/ 0 w 7511301"/>
                    <a:gd name="connsiteY4-400" fmla="*/ 4620221 h 4620220"/>
                    <a:gd name="connsiteX0-401" fmla="*/ 0 w 7511301"/>
                    <a:gd name="connsiteY0-402" fmla="*/ 4620221 h 4620222"/>
                    <a:gd name="connsiteX1-403" fmla="*/ 5511303 w 7511301"/>
                    <a:gd name="connsiteY1-404" fmla="*/ 224305 h 4620222"/>
                    <a:gd name="connsiteX2-405" fmla="*/ 7511301 w 7511301"/>
                    <a:gd name="connsiteY2-406" fmla="*/ 0 h 4620222"/>
                    <a:gd name="connsiteX3-407" fmla="*/ 3098200 w 7511301"/>
                    <a:gd name="connsiteY3-408" fmla="*/ 3850304 h 4620222"/>
                    <a:gd name="connsiteX4-409" fmla="*/ 0 w 7511301"/>
                    <a:gd name="connsiteY4-410" fmla="*/ 4620221 h 4620222"/>
                    <a:gd name="connsiteX0-411" fmla="*/ 0 w 7484008"/>
                    <a:gd name="connsiteY0-412" fmla="*/ 4664108 h 4664107"/>
                    <a:gd name="connsiteX1-413" fmla="*/ 5511303 w 7484008"/>
                    <a:gd name="connsiteY1-414" fmla="*/ 268192 h 4664107"/>
                    <a:gd name="connsiteX2-415" fmla="*/ 7484008 w 7484008"/>
                    <a:gd name="connsiteY2-416" fmla="*/ 0 h 4664107"/>
                    <a:gd name="connsiteX3-417" fmla="*/ 3098200 w 7484008"/>
                    <a:gd name="connsiteY3-418" fmla="*/ 3894191 h 4664107"/>
                    <a:gd name="connsiteX4-419" fmla="*/ 0 w 7484008"/>
                    <a:gd name="connsiteY4-420" fmla="*/ 4664108 h 4664107"/>
                    <a:gd name="connsiteX0-421" fmla="*/ 0 w 7484008"/>
                    <a:gd name="connsiteY0-422" fmla="*/ 4664108 h 4664109"/>
                    <a:gd name="connsiteX1-423" fmla="*/ 5511303 w 7484008"/>
                    <a:gd name="connsiteY1-424" fmla="*/ 268192 h 4664109"/>
                    <a:gd name="connsiteX2-425" fmla="*/ 7484008 w 7484008"/>
                    <a:gd name="connsiteY2-426" fmla="*/ 0 h 4664109"/>
                    <a:gd name="connsiteX3-427" fmla="*/ 2475738 w 7484008"/>
                    <a:gd name="connsiteY3-428" fmla="*/ 3966545 h 4664109"/>
                    <a:gd name="connsiteX4-429" fmla="*/ 0 w 7484008"/>
                    <a:gd name="connsiteY4-430" fmla="*/ 4664108 h 4664109"/>
                    <a:gd name="connsiteX0-431" fmla="*/ 0 w 7484008"/>
                    <a:gd name="connsiteY0-432" fmla="*/ 4664108 h 4664107"/>
                    <a:gd name="connsiteX1-433" fmla="*/ 5511303 w 7484008"/>
                    <a:gd name="connsiteY1-434" fmla="*/ 268192 h 4664107"/>
                    <a:gd name="connsiteX2-435" fmla="*/ 7484008 w 7484008"/>
                    <a:gd name="connsiteY2-436" fmla="*/ 0 h 4664107"/>
                    <a:gd name="connsiteX3-437" fmla="*/ 2475738 w 7484008"/>
                    <a:gd name="connsiteY3-438" fmla="*/ 3966545 h 4664107"/>
                    <a:gd name="connsiteX4-439" fmla="*/ 0 w 7484008"/>
                    <a:gd name="connsiteY4-440" fmla="*/ 4664108 h 4664107"/>
                    <a:gd name="connsiteX0-441" fmla="*/ 0 w 7484008"/>
                    <a:gd name="connsiteY0-442" fmla="*/ 4664108 h 4664109"/>
                    <a:gd name="connsiteX1-443" fmla="*/ 5511303 w 7484008"/>
                    <a:gd name="connsiteY1-444" fmla="*/ 268192 h 4664109"/>
                    <a:gd name="connsiteX2-445" fmla="*/ 7484008 w 7484008"/>
                    <a:gd name="connsiteY2-446" fmla="*/ 0 h 4664109"/>
                    <a:gd name="connsiteX3-447" fmla="*/ 2475738 w 7484008"/>
                    <a:gd name="connsiteY3-448" fmla="*/ 3966545 h 4664109"/>
                    <a:gd name="connsiteX4-449" fmla="*/ 0 w 7484008"/>
                    <a:gd name="connsiteY4-450" fmla="*/ 4664108 h 4664109"/>
                    <a:gd name="connsiteX0-451" fmla="*/ 0 w 7484008"/>
                    <a:gd name="connsiteY0-452" fmla="*/ 4664108 h 4664107"/>
                    <a:gd name="connsiteX1-453" fmla="*/ 5511303 w 7484008"/>
                    <a:gd name="connsiteY1-454" fmla="*/ 268192 h 4664107"/>
                    <a:gd name="connsiteX2-455" fmla="*/ 7484008 w 7484008"/>
                    <a:gd name="connsiteY2-456" fmla="*/ 0 h 4664107"/>
                    <a:gd name="connsiteX3-457" fmla="*/ 2351413 w 7484008"/>
                    <a:gd name="connsiteY3-458" fmla="*/ 3895949 h 4664107"/>
                    <a:gd name="connsiteX4-459" fmla="*/ 0 w 7484008"/>
                    <a:gd name="connsiteY4-460" fmla="*/ 4664108 h 4664107"/>
                    <a:gd name="connsiteX0-461" fmla="*/ 0 w 7484008"/>
                    <a:gd name="connsiteY0-462" fmla="*/ 4664108 h 4664109"/>
                    <a:gd name="connsiteX1-463" fmla="*/ 5511303 w 7484008"/>
                    <a:gd name="connsiteY1-464" fmla="*/ 268192 h 4664109"/>
                    <a:gd name="connsiteX2-465" fmla="*/ 7484008 w 7484008"/>
                    <a:gd name="connsiteY2-466" fmla="*/ 0 h 4664109"/>
                    <a:gd name="connsiteX3-467" fmla="*/ 2351413 w 7484008"/>
                    <a:gd name="connsiteY3-468" fmla="*/ 3895949 h 4664109"/>
                    <a:gd name="connsiteX4-469" fmla="*/ 0 w 7484008"/>
                    <a:gd name="connsiteY4-470" fmla="*/ 4664108 h 4664109"/>
                    <a:gd name="connsiteX0-471" fmla="*/ -1 w 7484008"/>
                    <a:gd name="connsiteY0-472" fmla="*/ 4664107 h 4664107"/>
                    <a:gd name="connsiteX1-473" fmla="*/ 5511303 w 7484008"/>
                    <a:gd name="connsiteY1-474" fmla="*/ 268192 h 4664107"/>
                    <a:gd name="connsiteX2-475" fmla="*/ 7484008 w 7484008"/>
                    <a:gd name="connsiteY2-476" fmla="*/ 0 h 4664107"/>
                    <a:gd name="connsiteX3-477" fmla="*/ 2351413 w 7484008"/>
                    <a:gd name="connsiteY3-478" fmla="*/ 3895949 h 4664107"/>
                    <a:gd name="connsiteX4-479" fmla="*/ -1 w 7484008"/>
                    <a:gd name="connsiteY4-480" fmla="*/ 4664107 h 4664107"/>
                    <a:gd name="connsiteX0-481" fmla="*/ -1 w 7484008"/>
                    <a:gd name="connsiteY0-482" fmla="*/ 4664107 h 4664107"/>
                    <a:gd name="connsiteX1-483" fmla="*/ 5407489 w 7484008"/>
                    <a:gd name="connsiteY1-484" fmla="*/ 328795 h 4664107"/>
                    <a:gd name="connsiteX2-485" fmla="*/ 7484008 w 7484008"/>
                    <a:gd name="connsiteY2-486" fmla="*/ 0 h 4664107"/>
                    <a:gd name="connsiteX3-487" fmla="*/ 2351413 w 7484008"/>
                    <a:gd name="connsiteY3-488" fmla="*/ 3895949 h 4664107"/>
                    <a:gd name="connsiteX4-489" fmla="*/ -1 w 7484008"/>
                    <a:gd name="connsiteY4-490" fmla="*/ 4664107 h 466410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7484008" h="4664107">
                      <a:moveTo>
                        <a:pt x="-1" y="4664107"/>
                      </a:moveTo>
                      <a:lnTo>
                        <a:pt x="5407489" y="328795"/>
                      </a:lnTo>
                      <a:lnTo>
                        <a:pt x="7484008" y="0"/>
                      </a:lnTo>
                      <a:cubicBezTo>
                        <a:pt x="4199481" y="2403766"/>
                        <a:pt x="4592397" y="2184714"/>
                        <a:pt x="2351413" y="3895949"/>
                      </a:cubicBezTo>
                      <a:lnTo>
                        <a:pt x="-1" y="4664107"/>
                      </a:lnTo>
                      <a:close/>
                    </a:path>
                  </a:pathLst>
                </a:custGeom>
                <a:solidFill>
                  <a:srgbClr val="F2A91C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OPPOSans R" panose="00020600040101010101" pitchFamily="18" charset="-122"/>
                    <a:cs typeface="+mn-cs"/>
                  </a:endParaRPr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629E4A8-3348-9C89-878D-1ECDF8228F97}"/>
                </a:ext>
              </a:extLst>
            </p:cNvPr>
            <p:cNvSpPr/>
            <p:nvPr/>
          </p:nvSpPr>
          <p:spPr>
            <a:xfrm flipH="1">
              <a:off x="13153" y="7751"/>
              <a:ext cx="3479" cy="98"/>
            </a:xfrm>
            <a:prstGeom prst="rect">
              <a:avLst/>
            </a:prstGeom>
            <a:gradFill flip="none" rotWithShape="1">
              <a:gsLst>
                <a:gs pos="0">
                  <a:srgbClr val="080E1A"/>
                </a:gs>
                <a:gs pos="100000">
                  <a:srgbClr val="080E1A"/>
                </a:gs>
              </a:gsLst>
              <a:lin ang="5400000" scaled="1"/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OPPOSans R" panose="00020600040101010101" pitchFamily="18" charset="-122"/>
                <a:cs typeface="+mn-cs"/>
              </a:endParaRP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34DD3D70-F52D-16CA-4555-0BCC5465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9" y="2399"/>
              <a:ext cx="5634" cy="5463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56B1BD7E-87DC-C4AD-85FA-72E66CBE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" y="5666"/>
              <a:ext cx="8480" cy="4479"/>
            </a:xfrm>
            <a:prstGeom prst="rect">
              <a:avLst/>
            </a:prstGeom>
            <a:scene3d>
              <a:camera prst="perspectiveLeft" fov="3000000">
                <a:rot lat="0" lon="900000" rev="0"/>
              </a:camera>
              <a:lightRig rig="threePt" dir="t"/>
            </a:scene3d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99822FD-A4B9-C076-DFB2-497A04DCE878}"/>
              </a:ext>
            </a:extLst>
          </p:cNvPr>
          <p:cNvGrpSpPr/>
          <p:nvPr/>
        </p:nvGrpSpPr>
        <p:grpSpPr>
          <a:xfrm>
            <a:off x="6220618" y="2144040"/>
            <a:ext cx="1737995" cy="2734310"/>
            <a:chOff x="7719" y="4702"/>
            <a:chExt cx="2737" cy="4306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76ED574-7364-9531-8173-FAFA19C3AC7D}"/>
                </a:ext>
              </a:extLst>
            </p:cNvPr>
            <p:cNvSpPr txBox="1"/>
            <p:nvPr/>
          </p:nvSpPr>
          <p:spPr>
            <a:xfrm>
              <a:off x="7719" y="4702"/>
              <a:ext cx="2737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202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5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年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5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月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1DAC031-090D-BA0D-56CD-122C0FADB4EA}"/>
                </a:ext>
              </a:extLst>
            </p:cNvPr>
            <p:cNvSpPr txBox="1"/>
            <p:nvPr/>
          </p:nvSpPr>
          <p:spPr>
            <a:xfrm>
              <a:off x="7719" y="5363"/>
              <a:ext cx="2653" cy="1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评为五四优秀共青团员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A0F4355-9C05-059A-3F95-B3511B7A9023}"/>
                </a:ext>
              </a:extLst>
            </p:cNvPr>
            <p:cNvCxnSpPr/>
            <p:nvPr/>
          </p:nvCxnSpPr>
          <p:spPr>
            <a:xfrm>
              <a:off x="7751" y="4779"/>
              <a:ext cx="0" cy="4229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5767B898-2C66-AFFE-98C4-D2E8DCD45D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43684" y="3665855"/>
            <a:ext cx="2173491" cy="2985806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7FA48A0B-76B4-8F18-5832-AF02A458B8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6858" y="2123053"/>
            <a:ext cx="1945468" cy="2518048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C76C6EB6-1854-027B-A1EF-8A505331893E}"/>
              </a:ext>
            </a:extLst>
          </p:cNvPr>
          <p:cNvSpPr/>
          <p:nvPr/>
        </p:nvSpPr>
        <p:spPr>
          <a:xfrm>
            <a:off x="8576858" y="3111500"/>
            <a:ext cx="1945468" cy="237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5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C6338-E6F3-E1FB-3A8F-49E6A3182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59C9E003-480A-3CF4-9D2B-F0292B4C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4A702B-28A8-5955-FA4A-831A660B6C37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B82E3F9D-26AA-D183-BF22-756927E7A804}"/>
              </a:ext>
            </a:extLst>
          </p:cNvPr>
          <p:cNvSpPr/>
          <p:nvPr/>
        </p:nvSpPr>
        <p:spPr>
          <a:xfrm>
            <a:off x="334475" y="1965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D4C5ACAB-B58D-517E-CAC5-270725BF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323BFCF-EB47-D677-4A99-D94A15261463}"/>
              </a:ext>
            </a:extLst>
          </p:cNvPr>
          <p:cNvSpPr txBox="1">
            <a:spLocks/>
          </p:cNvSpPr>
          <p:nvPr/>
        </p:nvSpPr>
        <p:spPr>
          <a:xfrm>
            <a:off x="3017952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3466DB-8458-B33C-E0A3-5EE91E40D105}"/>
              </a:ext>
            </a:extLst>
          </p:cNvPr>
          <p:cNvSpPr txBox="1">
            <a:spLocks/>
          </p:cNvSpPr>
          <p:nvPr/>
        </p:nvSpPr>
        <p:spPr>
          <a:xfrm>
            <a:off x="5309366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B21DEA-D321-1C3E-4A33-730B5E979D60}"/>
              </a:ext>
            </a:extLst>
          </p:cNvPr>
          <p:cNvSpPr txBox="1">
            <a:spLocks/>
          </p:cNvSpPr>
          <p:nvPr/>
        </p:nvSpPr>
        <p:spPr>
          <a:xfrm>
            <a:off x="7600779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33C6ADE-3BD3-E051-24C4-1ED3E1A48A8C}"/>
              </a:ext>
            </a:extLst>
          </p:cNvPr>
          <p:cNvGrpSpPr/>
          <p:nvPr/>
        </p:nvGrpSpPr>
        <p:grpSpPr>
          <a:xfrm>
            <a:off x="360119" y="149416"/>
            <a:ext cx="2017057" cy="707886"/>
            <a:chOff x="891542" y="196560"/>
            <a:chExt cx="2861279" cy="70788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6E107A-2BCB-1C7E-47C2-F83958D09345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思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BE77500-2573-DB65-D497-59BD6DE4F2FC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想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4F1293-0420-2B34-A1C7-16BF54C9DCF0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1222D9A-906D-313A-2ABC-A6792FC2CA11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2256D686-645D-BC2F-9D33-5B6285D6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37" y="-10726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3DB13CE-AA34-B691-606F-B2B1EEF912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pic>
        <p:nvPicPr>
          <p:cNvPr id="3074" name="图片 3073">
            <a:extLst>
              <a:ext uri="{FF2B5EF4-FFF2-40B4-BE49-F238E27FC236}">
                <a16:creationId xmlns:a16="http://schemas.microsoft.com/office/drawing/2014/main" id="{65F55050-E797-CF55-B0FB-5326756AAD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61" y="1890013"/>
            <a:ext cx="3640898" cy="2730674"/>
          </a:xfrm>
          <a:prstGeom prst="rect">
            <a:avLst/>
          </a:prstGeom>
        </p:spPr>
      </p:pic>
      <p:pic>
        <p:nvPicPr>
          <p:cNvPr id="3075" name="图片 3074">
            <a:extLst>
              <a:ext uri="{FF2B5EF4-FFF2-40B4-BE49-F238E27FC236}">
                <a16:creationId xmlns:a16="http://schemas.microsoft.com/office/drawing/2014/main" id="{12BF5658-9F36-29D8-00BC-6D3842A05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4" y="1815228"/>
            <a:ext cx="4128441" cy="2774927"/>
          </a:xfrm>
          <a:prstGeom prst="rect">
            <a:avLst/>
          </a:prstGeom>
        </p:spPr>
      </p:pic>
      <p:grpSp>
        <p:nvGrpSpPr>
          <p:cNvPr id="3076" name="组合 3075">
            <a:extLst>
              <a:ext uri="{FF2B5EF4-FFF2-40B4-BE49-F238E27FC236}">
                <a16:creationId xmlns:a16="http://schemas.microsoft.com/office/drawing/2014/main" id="{A715DF09-8849-0C71-F0BE-413C66F64548}"/>
              </a:ext>
            </a:extLst>
          </p:cNvPr>
          <p:cNvGrpSpPr/>
          <p:nvPr/>
        </p:nvGrpSpPr>
        <p:grpSpPr>
          <a:xfrm>
            <a:off x="8136913" y="2325528"/>
            <a:ext cx="4328795" cy="1754326"/>
            <a:chOff x="264160" y="1371600"/>
            <a:chExt cx="4328795" cy="1754326"/>
          </a:xfrm>
        </p:grpSpPr>
        <p:sp>
          <p:nvSpPr>
            <p:cNvPr id="3077" name="矩形 3076">
              <a:extLst>
                <a:ext uri="{FF2B5EF4-FFF2-40B4-BE49-F238E27FC236}">
                  <a16:creationId xmlns:a16="http://schemas.microsoft.com/office/drawing/2014/main" id="{42A3CAF0-7AD3-0A87-2BB9-CCAA0BC287C8}"/>
                </a:ext>
              </a:extLst>
            </p:cNvPr>
            <p:cNvSpPr/>
            <p:nvPr/>
          </p:nvSpPr>
          <p:spPr>
            <a:xfrm>
              <a:off x="264160" y="1854200"/>
              <a:ext cx="4328795" cy="77470"/>
            </a:xfrm>
            <a:prstGeom prst="rect">
              <a:avLst/>
            </a:prstGeom>
            <a:gradFill flip="none" rotWithShape="1">
              <a:gsLst>
                <a:gs pos="2000">
                  <a:srgbClr val="481F67">
                    <a:alpha val="32000"/>
                  </a:srgbClr>
                </a:gs>
                <a:gs pos="100000">
                  <a:srgbClr val="481F67">
                    <a:alpha val="22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78" name="文本框 3077">
              <a:extLst>
                <a:ext uri="{FF2B5EF4-FFF2-40B4-BE49-F238E27FC236}">
                  <a16:creationId xmlns:a16="http://schemas.microsoft.com/office/drawing/2014/main" id="{B012D2F5-CE6F-C901-AFB3-C9932E9999D9}"/>
                </a:ext>
              </a:extLst>
            </p:cNvPr>
            <p:cNvSpPr txBox="1"/>
            <p:nvPr/>
          </p:nvSpPr>
          <p:spPr>
            <a:xfrm>
              <a:off x="322580" y="1371600"/>
              <a:ext cx="4107215" cy="175432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>
                <a:defRPr kumimoji="0" b="1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0">
                        <a:srgbClr val="FF4B4B"/>
                      </a:gs>
                      <a:gs pos="93000">
                        <a:srgbClr val="A20000"/>
                      </a:gs>
                    </a:gsLst>
                    <a:lin ang="2700000" scaled="1"/>
                    <a:tileRect/>
                  </a:gradFill>
                  <a:effectLst>
                    <a:outerShdw blurRad="190500" dist="127000" dir="8100000" algn="tr" rotWithShape="0">
                      <a:srgbClr val="A20000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通过学伴同行帮助同学，</a:t>
              </a:r>
              <a:endParaRPr lang="en-US" altLang="zh-CN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学期帮助时长达</a:t>
              </a:r>
              <a:r>
                <a:rPr lang="en-US" altLang="zh-CN" sz="4400" dirty="0">
                  <a:solidFill>
                    <a:srgbClr val="FF0000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20+</a:t>
              </a:r>
              <a:r>
                <a:rPr lang="en-US" altLang="zh-CN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，并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  <a:sym typeface="+mn-ea"/>
                </a:rPr>
                <a:t>获评优秀讲师</a:t>
              </a:r>
            </a:p>
          </p:txBody>
        </p:sp>
      </p:grpSp>
      <p:grpSp>
        <p:nvGrpSpPr>
          <p:cNvPr id="3079" name="组合 3078">
            <a:extLst>
              <a:ext uri="{FF2B5EF4-FFF2-40B4-BE49-F238E27FC236}">
                <a16:creationId xmlns:a16="http://schemas.microsoft.com/office/drawing/2014/main" id="{AB86FF9A-A2AA-2274-7476-5A39F65BD8CA}"/>
              </a:ext>
            </a:extLst>
          </p:cNvPr>
          <p:cNvGrpSpPr/>
          <p:nvPr/>
        </p:nvGrpSpPr>
        <p:grpSpPr>
          <a:xfrm>
            <a:off x="7621096" y="4590155"/>
            <a:ext cx="4102067" cy="2062103"/>
            <a:chOff x="147257" y="-254775"/>
            <a:chExt cx="7373529" cy="7685578"/>
          </a:xfrm>
        </p:grpSpPr>
        <p:sp>
          <p:nvSpPr>
            <p:cNvPr id="3080" name="矩形 3079">
              <a:extLst>
                <a:ext uri="{FF2B5EF4-FFF2-40B4-BE49-F238E27FC236}">
                  <a16:creationId xmlns:a16="http://schemas.microsoft.com/office/drawing/2014/main" id="{F71041DE-AF88-6A3F-A7DA-CAF0EF1200B1}"/>
                </a:ext>
              </a:extLst>
            </p:cNvPr>
            <p:cNvSpPr/>
            <p:nvPr/>
          </p:nvSpPr>
          <p:spPr>
            <a:xfrm>
              <a:off x="264160" y="1854200"/>
              <a:ext cx="4328795" cy="77470"/>
            </a:xfrm>
            <a:prstGeom prst="rect">
              <a:avLst/>
            </a:prstGeom>
            <a:gradFill flip="none" rotWithShape="1">
              <a:gsLst>
                <a:gs pos="2000">
                  <a:srgbClr val="481F67">
                    <a:alpha val="32000"/>
                  </a:srgbClr>
                </a:gs>
                <a:gs pos="100000">
                  <a:srgbClr val="481F67">
                    <a:alpha val="22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81" name="文本框 3080">
              <a:extLst>
                <a:ext uri="{FF2B5EF4-FFF2-40B4-BE49-F238E27FC236}">
                  <a16:creationId xmlns:a16="http://schemas.microsoft.com/office/drawing/2014/main" id="{EBA1499D-7A9B-2094-9A45-DF4D273D7EFB}"/>
                </a:ext>
              </a:extLst>
            </p:cNvPr>
            <p:cNvSpPr txBox="1"/>
            <p:nvPr/>
          </p:nvSpPr>
          <p:spPr>
            <a:xfrm>
              <a:off x="147257" y="-254775"/>
              <a:ext cx="7373529" cy="76855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>
                <a:defRPr kumimoji="0" b="1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0">
                        <a:srgbClr val="FF4B4B"/>
                      </a:gs>
                      <a:gs pos="93000">
                        <a:srgbClr val="A20000"/>
                      </a:gs>
                    </a:gsLst>
                    <a:lin ang="2700000" scaled="1"/>
                    <a:tileRect/>
                  </a:gradFill>
                  <a:effectLst>
                    <a:outerShdw blurRad="190500" dist="127000" dir="8100000" algn="tr" rotWithShape="0">
                      <a:srgbClr val="A20000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  <a:sym typeface="+mn-ea"/>
                </a:rPr>
                <a:t>最令我有成就感的是：经过一年的共同努力，被</a:t>
              </a: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帮扶的同学的成绩成功</a:t>
              </a:r>
              <a:r>
                <a:rPr lang="zh-CN" altLang="en-US" sz="3200" dirty="0">
                  <a:solidFill>
                    <a:srgbClr val="FF0000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超过了讲师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endParaRPr>
            </a:p>
          </p:txBody>
        </p:sp>
      </p:grpSp>
      <p:pic>
        <p:nvPicPr>
          <p:cNvPr id="3082" name="图片 3081">
            <a:extLst>
              <a:ext uri="{FF2B5EF4-FFF2-40B4-BE49-F238E27FC236}">
                <a16:creationId xmlns:a16="http://schemas.microsoft.com/office/drawing/2014/main" id="{9300A070-BA25-1B38-827F-D168FC412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63" y="4799060"/>
            <a:ext cx="5529551" cy="1639966"/>
          </a:xfrm>
          <a:prstGeom prst="rect">
            <a:avLst/>
          </a:prstGeom>
        </p:spPr>
      </p:pic>
      <p:sp>
        <p:nvSpPr>
          <p:cNvPr id="3083" name="矩形 3082">
            <a:extLst>
              <a:ext uri="{FF2B5EF4-FFF2-40B4-BE49-F238E27FC236}">
                <a16:creationId xmlns:a16="http://schemas.microsoft.com/office/drawing/2014/main" id="{49A15867-CAEA-968B-AD7B-518803AD3022}"/>
              </a:ext>
            </a:extLst>
          </p:cNvPr>
          <p:cNvSpPr/>
          <p:nvPr/>
        </p:nvSpPr>
        <p:spPr>
          <a:xfrm>
            <a:off x="1084729" y="4747052"/>
            <a:ext cx="5606586" cy="270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4" name="矩形 3083">
            <a:extLst>
              <a:ext uri="{FF2B5EF4-FFF2-40B4-BE49-F238E27FC236}">
                <a16:creationId xmlns:a16="http://schemas.microsoft.com/office/drawing/2014/main" id="{05BC0D4E-6E22-2263-3E4A-64C67DB53B80}"/>
              </a:ext>
            </a:extLst>
          </p:cNvPr>
          <p:cNvSpPr/>
          <p:nvPr/>
        </p:nvSpPr>
        <p:spPr>
          <a:xfrm>
            <a:off x="1084727" y="6239434"/>
            <a:ext cx="5606587" cy="2066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6" name="文本框 3085">
            <a:extLst>
              <a:ext uri="{FF2B5EF4-FFF2-40B4-BE49-F238E27FC236}">
                <a16:creationId xmlns:a16="http://schemas.microsoft.com/office/drawing/2014/main" id="{1A7E31B4-B84A-4FDD-2304-E96B3EA78746}"/>
              </a:ext>
            </a:extLst>
          </p:cNvPr>
          <p:cNvSpPr txBox="1"/>
          <p:nvPr/>
        </p:nvSpPr>
        <p:spPr>
          <a:xfrm>
            <a:off x="3764640" y="1006750"/>
            <a:ext cx="4501656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Arial" panose="020B0604020202020204" pitchFamily="34" charset="0"/>
              </a:rPr>
              <a:t>学伴同行活动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3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-635" y="-34925"/>
            <a:ext cx="12192635" cy="6892925"/>
            <a:chOff x="-13" y="-173"/>
            <a:chExt cx="19201" cy="11124"/>
          </a:xfrm>
        </p:grpSpPr>
        <p:sp>
          <p:nvSpPr>
            <p:cNvPr id="52" name="矩形 51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33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4606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-34925"/>
            <a:ext cx="12192000" cy="6892290"/>
          </a:xfrm>
          <a:prstGeom prst="rect">
            <a:avLst/>
          </a:prstGeom>
          <a:gradFill flip="none" rotWithShape="1">
            <a:gsLst>
              <a:gs pos="72000">
                <a:srgbClr val="A90003"/>
              </a:gs>
              <a:gs pos="0">
                <a:srgbClr val="A90003">
                  <a:alpha val="5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26400" y="6904990"/>
            <a:ext cx="4064000" cy="91440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2168766" y="1735072"/>
            <a:ext cx="8771197" cy="3770263"/>
            <a:chOff x="3226540" y="2275379"/>
            <a:chExt cx="6644496" cy="2856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3325E8C-7987-DF44-87C9-EC9043DFBE6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竞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0327EA-F503-1A46-B59E-B681D4E49109}"/>
                </a:ext>
              </a:extLst>
            </p:cNvPr>
            <p:cNvSpPr txBox="1"/>
            <p:nvPr/>
          </p:nvSpPr>
          <p:spPr>
            <a:xfrm>
              <a:off x="4691187" y="2441981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赛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6172944" y="2581642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7409341" y="2275379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4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836172" y="3679246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6ADD689B-62EC-F548-B63A-9B630E2EF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0" y="5217453"/>
            <a:ext cx="12192000" cy="1659255"/>
          </a:xfrm>
          <a:prstGeom prst="rect">
            <a:avLst/>
          </a:prstGeom>
        </p:spPr>
      </p:pic>
      <p:pic>
        <p:nvPicPr>
          <p:cNvPr id="38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90228D2-4D90-01E0-D83D-AF769331CB6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4" y="435245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奖学金答辩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60000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473</Words>
  <Application>Microsoft Office PowerPoint</Application>
  <PresentationFormat>宽屏</PresentationFormat>
  <Paragraphs>145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FZCuSong-B09S</vt:lpstr>
      <vt:lpstr>HarmonyOS Sans SC Medium</vt:lpstr>
      <vt:lpstr>等线</vt:lpstr>
      <vt:lpstr>FZFengYaSongS-GB</vt:lpstr>
      <vt:lpstr>FZZJ-LJDXKJW</vt:lpstr>
      <vt:lpstr>HYShangWeiShouShuW</vt:lpstr>
      <vt:lpstr>思源宋体 CN Heavy</vt:lpstr>
      <vt:lpstr>思源宋体 CN Medium</vt:lpstr>
      <vt:lpstr>微软雅黑</vt:lpstr>
      <vt:lpstr>演示流云楷</vt:lpstr>
      <vt:lpstr>优设标题黑</vt:lpstr>
      <vt:lpstr>字体圈欣意冠黑体</vt:lpstr>
      <vt:lpstr>Arial</vt:lpstr>
      <vt:lpstr>Calibri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LiMing</dc:creator>
  <cp:lastModifiedBy>978887223@qq.com</cp:lastModifiedBy>
  <cp:revision>27</cp:revision>
  <dcterms:created xsi:type="dcterms:W3CDTF">2023-08-09T12:44:55Z</dcterms:created>
  <dcterms:modified xsi:type="dcterms:W3CDTF">2025-10-18T08:18:57Z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